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Raleway SemiBold"/>
      <p:regular r:id="rId24"/>
      <p:bold r:id="rId25"/>
      <p:italic r:id="rId26"/>
      <p:boldItalic r:id="rId27"/>
    </p:embeddedFont>
    <p:embeddedFont>
      <p:font typeface="Raleway"/>
      <p:regular r:id="rId28"/>
      <p:bold r:id="rId29"/>
      <p:italic r:id="rId30"/>
      <p:boldItalic r:id="rId31"/>
    </p:embeddedFont>
    <p:embeddedFont>
      <p:font typeface="Advent Pro SemiBold"/>
      <p:regular r:id="rId32"/>
      <p:bold r:id="rId33"/>
    </p:embeddedFont>
    <p:embeddedFont>
      <p:font typeface="Roboto"/>
      <p:regular r:id="rId34"/>
      <p:bold r:id="rId35"/>
      <p:italic r:id="rId36"/>
      <p:boldItalic r:id="rId37"/>
    </p:embeddedFont>
    <p:embeddedFont>
      <p:font typeface="Barlow Medium"/>
      <p:regular r:id="rId38"/>
      <p:bold r:id="rId39"/>
      <p:italic r:id="rId40"/>
      <p:boldItalic r:id="rId41"/>
    </p:embeddedFont>
    <p:embeddedFont>
      <p:font typeface="Barlow SemiBold"/>
      <p:regular r:id="rId42"/>
      <p:bold r:id="rId43"/>
      <p:italic r:id="rId44"/>
      <p:boldItalic r:id="rId45"/>
    </p:embeddedFont>
    <p:embeddedFont>
      <p:font typeface="Barlow Light"/>
      <p:regular r:id="rId46"/>
      <p:bold r:id="rId47"/>
      <p:italic r:id="rId48"/>
      <p:boldItalic r:id="rId49"/>
    </p:embeddedFont>
    <p:embeddedFont>
      <p:font typeface="Barlow"/>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BarlowMedium-italic.fntdata"/><Relationship Id="rId42" Type="http://schemas.openxmlformats.org/officeDocument/2006/relationships/font" Target="fonts/BarlowSemiBold-regular.fntdata"/><Relationship Id="rId41" Type="http://schemas.openxmlformats.org/officeDocument/2006/relationships/font" Target="fonts/BarlowMedium-boldItalic.fntdata"/><Relationship Id="rId44" Type="http://schemas.openxmlformats.org/officeDocument/2006/relationships/font" Target="fonts/BarlowSemiBold-italic.fntdata"/><Relationship Id="rId43" Type="http://schemas.openxmlformats.org/officeDocument/2006/relationships/font" Target="fonts/BarlowSemiBold-bold.fntdata"/><Relationship Id="rId46" Type="http://schemas.openxmlformats.org/officeDocument/2006/relationships/font" Target="fonts/BarlowLight-regular.fntdata"/><Relationship Id="rId45" Type="http://schemas.openxmlformats.org/officeDocument/2006/relationships/font" Target="fonts/BarlowSemiBol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BarlowLight-italic.fntdata"/><Relationship Id="rId47" Type="http://schemas.openxmlformats.org/officeDocument/2006/relationships/font" Target="fonts/BarlowLight-bold.fntdata"/><Relationship Id="rId49" Type="http://schemas.openxmlformats.org/officeDocument/2006/relationships/font" Target="fonts/BarlowLight-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aleway-boldItalic.fntdata"/><Relationship Id="rId30" Type="http://schemas.openxmlformats.org/officeDocument/2006/relationships/font" Target="fonts/Raleway-italic.fntdata"/><Relationship Id="rId33" Type="http://schemas.openxmlformats.org/officeDocument/2006/relationships/font" Target="fonts/AdventProSemiBold-bold.fntdata"/><Relationship Id="rId32" Type="http://schemas.openxmlformats.org/officeDocument/2006/relationships/font" Target="fonts/AdventProSemiBold-regular.fntdata"/><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BarlowMedium-bold.fntdata"/><Relationship Id="rId38" Type="http://schemas.openxmlformats.org/officeDocument/2006/relationships/font" Target="fonts/BarlowMedium-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alewaySemiBold-regular.fntdata"/><Relationship Id="rId23" Type="http://schemas.openxmlformats.org/officeDocument/2006/relationships/slide" Target="slides/slide19.xml"/><Relationship Id="rId26" Type="http://schemas.openxmlformats.org/officeDocument/2006/relationships/font" Target="fonts/RalewaySemiBold-italic.fntdata"/><Relationship Id="rId25" Type="http://schemas.openxmlformats.org/officeDocument/2006/relationships/font" Target="fonts/RalewaySemiBold-bold.fntdata"/><Relationship Id="rId28" Type="http://schemas.openxmlformats.org/officeDocument/2006/relationships/font" Target="fonts/Raleway-regular.fntdata"/><Relationship Id="rId27" Type="http://schemas.openxmlformats.org/officeDocument/2006/relationships/font" Target="fonts/RalewaySemiBold-boldItalic.fntdata"/><Relationship Id="rId29" Type="http://schemas.openxmlformats.org/officeDocument/2006/relationships/font" Target="fonts/Raleway-bold.fntdata"/><Relationship Id="rId51" Type="http://schemas.openxmlformats.org/officeDocument/2006/relationships/font" Target="fonts/Barlow-bold.fntdata"/><Relationship Id="rId50" Type="http://schemas.openxmlformats.org/officeDocument/2006/relationships/font" Target="fonts/Barlow-regular.fntdata"/><Relationship Id="rId53" Type="http://schemas.openxmlformats.org/officeDocument/2006/relationships/font" Target="fonts/Barlow-boldItalic.fntdata"/><Relationship Id="rId52" Type="http://schemas.openxmlformats.org/officeDocument/2006/relationships/font" Target="fonts/Barlow-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630bc5363394028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30bc5363394028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day to all my fellow data enthusiasts and potential clients. I am ________ from Neural Data Solutions. We are honoured to day to be presenting at the </a:t>
            </a:r>
            <a:r>
              <a:rPr lang="en">
                <a:solidFill>
                  <a:schemeClr val="dk1"/>
                </a:solidFill>
                <a:highlight>
                  <a:srgbClr val="FFFFFF"/>
                </a:highlight>
              </a:rPr>
              <a:t>7th Edition of DataCon Africa our Climate change believe analysis application </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365457306a_0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365457306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365457306a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365457306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5ed75ccf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5ed75ccf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137e97a62d6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137e97a62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37e97a62d6_2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137e97a62d6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137d6f6eea6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137d6f6eea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35ed75ccf_0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35ed75ccf_0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c620bbb036_0_1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c620bbb03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I am here with all my team members who worked so passionately and diligently on this project.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c620bbb036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c620bbb03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brief outline of our </a:t>
            </a:r>
            <a:r>
              <a:rPr lang="en"/>
              <a:t>presentations</a:t>
            </a:r>
            <a:r>
              <a:rPr lang="en"/>
              <a:t> is as follows…….Introduction…..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36525f1c80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36525f1c8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111111"/>
                </a:solidFill>
                <a:highlight>
                  <a:srgbClr val="F5F5F5"/>
                </a:highlight>
                <a:latin typeface="Roboto"/>
                <a:ea typeface="Roboto"/>
                <a:cs typeface="Roboto"/>
                <a:sym typeface="Roboto"/>
              </a:rPr>
              <a:t>Climate change has become a </a:t>
            </a:r>
            <a:r>
              <a:rPr lang="en" sz="1000">
                <a:solidFill>
                  <a:srgbClr val="111111"/>
                </a:solidFill>
                <a:highlight>
                  <a:srgbClr val="F5F5F5"/>
                </a:highlight>
                <a:latin typeface="Roboto"/>
                <a:ea typeface="Roboto"/>
                <a:cs typeface="Roboto"/>
                <a:sym typeface="Roboto"/>
              </a:rPr>
              <a:t>buzzword</a:t>
            </a:r>
            <a:r>
              <a:rPr lang="en" sz="1000">
                <a:solidFill>
                  <a:srgbClr val="111111"/>
                </a:solidFill>
                <a:highlight>
                  <a:srgbClr val="F5F5F5"/>
                </a:highlight>
                <a:latin typeface="Roboto"/>
                <a:ea typeface="Roboto"/>
                <a:cs typeface="Roboto"/>
                <a:sym typeface="Roboto"/>
              </a:rPr>
              <a:t> in recent times. Climate change has done more harm than good. We have hotter temperatures, increased droughts, severe storms and even reduced agricultural productivity. This has led to loss of biodiversity, more health risk, decline in food supply, poverty and displacement.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36525f1c80_1_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36525f1c80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 this note, </a:t>
            </a:r>
            <a:r>
              <a:rPr lang="en">
                <a:solidFill>
                  <a:schemeClr val="dk1"/>
                </a:solidFill>
                <a:highlight>
                  <a:srgbClr val="FFFFFF"/>
                </a:highlight>
              </a:rPr>
              <a:t>Many companies </a:t>
            </a:r>
            <a:r>
              <a:rPr lang="en">
                <a:solidFill>
                  <a:srgbClr val="121212"/>
                </a:solidFill>
                <a:highlight>
                  <a:srgbClr val="FDFDFD"/>
                </a:highlight>
              </a:rPr>
              <a:t>are committed to a sustainable future and to improving the social, economic and environmental well being of the community and </a:t>
            </a:r>
            <a:r>
              <a:rPr lang="en">
                <a:solidFill>
                  <a:schemeClr val="dk1"/>
                </a:solidFill>
                <a:highlight>
                  <a:srgbClr val="FFFFFF"/>
                </a:highlight>
              </a:rPr>
              <a:t>are built around lessening one’s environmental impact or carbon footprint. They offer products and services that are environmentally friendly and sustainable, in line with their values and ideals. To assist these companies with their market research efforts in gauging how their product/service may be received. </a:t>
            </a:r>
            <a:r>
              <a:rPr lang="en">
                <a:solidFill>
                  <a:srgbClr val="20232D"/>
                </a:solidFill>
              </a:rPr>
              <a:t>We at Neural Data Solutions (NDS), </a:t>
            </a:r>
            <a:r>
              <a:rPr lang="en">
                <a:solidFill>
                  <a:srgbClr val="20232D"/>
                </a:solidFill>
                <a:highlight>
                  <a:srgbClr val="FFFFFF"/>
                </a:highlight>
              </a:rPr>
              <a:t>were tasked with creating an application that is able to classify whether or not a person believes in climate change, based on their novel tweet data.</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Eco was created to be an accurate and robust solution to this task by giving  eco-friendly companies access to a broad base of consumer sentiment, spanning multiple demographic and geographic categories  with the use of noval twitter data thereby forgoing lengthy surveys. This in turn increases the companies insights and informing future marketing strategies.</a:t>
            </a:r>
            <a:endParaRPr>
              <a:solidFill>
                <a:schemeClr val="dk1"/>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076325" y="1863600"/>
            <a:ext cx="4962600" cy="1416300"/>
          </a:xfrm>
          <a:prstGeom prst="rect">
            <a:avLst/>
          </a:prstGeom>
        </p:spPr>
        <p:txBody>
          <a:bodyPr anchorCtr="0" anchor="ctr" bIns="0" lIns="0" spcFirstLastPara="1" rIns="0" wrap="square" tIns="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p:txBody>
      </p:sp>
      <p:sp>
        <p:nvSpPr>
          <p:cNvPr id="11" name="Google Shape;11;p2"/>
          <p:cNvSpPr/>
          <p:nvPr/>
        </p:nvSpPr>
        <p:spPr>
          <a:xfrm rot="5400000">
            <a:off x="-303375" y="2166905"/>
            <a:ext cx="1416300" cy="809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gradFill>
          <a:gsLst>
            <a:gs pos="0">
              <a:schemeClr val="accent1"/>
            </a:gs>
            <a:gs pos="50000">
              <a:schemeClr val="accent1"/>
            </a:gs>
            <a:gs pos="100000">
              <a:schemeClr val="accent2"/>
            </a:gs>
          </a:gsLst>
          <a:lin ang="16200038" scaled="0"/>
        </a:gradFill>
      </p:bgPr>
    </p:bg>
    <p:spTree>
      <p:nvGrpSpPr>
        <p:cNvPr id="56" name="Shape 56"/>
        <p:cNvGrpSpPr/>
        <p:nvPr/>
      </p:nvGrpSpPr>
      <p:grpSpPr>
        <a:xfrm>
          <a:off x="0" y="0"/>
          <a:ext cx="0" cy="0"/>
          <a:chOff x="0" y="0"/>
          <a:chExt cx="0" cy="0"/>
        </a:xfrm>
      </p:grpSpPr>
      <p:sp>
        <p:nvSpPr>
          <p:cNvPr id="57" name="Google Shape;57;p11"/>
          <p:cNvSpPr/>
          <p:nvPr/>
        </p:nvSpPr>
        <p:spPr>
          <a:xfrm flipH="1">
            <a:off x="8686800" y="4674850"/>
            <a:ext cx="468600" cy="468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59" name="Shape 59"/>
        <p:cNvGrpSpPr/>
        <p:nvPr/>
      </p:nvGrpSpPr>
      <p:grpSpPr>
        <a:xfrm>
          <a:off x="0" y="0"/>
          <a:ext cx="0" cy="0"/>
          <a:chOff x="0" y="0"/>
          <a:chExt cx="0" cy="0"/>
        </a:xfrm>
      </p:grpSpPr>
      <p:sp>
        <p:nvSpPr>
          <p:cNvPr id="60" name="Google Shape;60;p12"/>
          <p:cNvSpPr txBox="1"/>
          <p:nvPr>
            <p:ph type="ctrTitle"/>
          </p:nvPr>
        </p:nvSpPr>
        <p:spPr>
          <a:xfrm>
            <a:off x="915161" y="2299544"/>
            <a:ext cx="1881300" cy="6447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lnSpc>
                <a:spcPct val="100000"/>
              </a:lnSpc>
              <a:spcBef>
                <a:spcPts val="0"/>
              </a:spcBef>
              <a:spcAft>
                <a:spcPts val="0"/>
              </a:spcAft>
              <a:buClr>
                <a:srgbClr val="000000"/>
              </a:buClr>
              <a:buSzPts val="1800"/>
              <a:buNone/>
              <a:defRPr sz="1800">
                <a:solidFill>
                  <a:srgbClr val="000000"/>
                </a:solidFill>
              </a:defRPr>
            </a:lvl2pPr>
            <a:lvl3pPr lvl="2" rtl="0" algn="ctr">
              <a:lnSpc>
                <a:spcPct val="100000"/>
              </a:lnSpc>
              <a:spcBef>
                <a:spcPts val="0"/>
              </a:spcBef>
              <a:spcAft>
                <a:spcPts val="0"/>
              </a:spcAft>
              <a:buClr>
                <a:srgbClr val="000000"/>
              </a:buClr>
              <a:buSzPts val="1800"/>
              <a:buNone/>
              <a:defRPr sz="1800">
                <a:solidFill>
                  <a:srgbClr val="000000"/>
                </a:solidFill>
              </a:defRPr>
            </a:lvl3pPr>
            <a:lvl4pPr lvl="3" rtl="0" algn="ctr">
              <a:lnSpc>
                <a:spcPct val="100000"/>
              </a:lnSpc>
              <a:spcBef>
                <a:spcPts val="0"/>
              </a:spcBef>
              <a:spcAft>
                <a:spcPts val="0"/>
              </a:spcAft>
              <a:buClr>
                <a:srgbClr val="000000"/>
              </a:buClr>
              <a:buSzPts val="1800"/>
              <a:buNone/>
              <a:defRPr sz="1800">
                <a:solidFill>
                  <a:srgbClr val="000000"/>
                </a:solidFill>
              </a:defRPr>
            </a:lvl4pPr>
            <a:lvl5pPr lvl="4" rtl="0" algn="ctr">
              <a:lnSpc>
                <a:spcPct val="100000"/>
              </a:lnSpc>
              <a:spcBef>
                <a:spcPts val="0"/>
              </a:spcBef>
              <a:spcAft>
                <a:spcPts val="0"/>
              </a:spcAft>
              <a:buClr>
                <a:srgbClr val="000000"/>
              </a:buClr>
              <a:buSzPts val="1800"/>
              <a:buNone/>
              <a:defRPr sz="1800">
                <a:solidFill>
                  <a:srgbClr val="000000"/>
                </a:solidFill>
              </a:defRPr>
            </a:lvl5pPr>
            <a:lvl6pPr lvl="5" rtl="0" algn="ctr">
              <a:lnSpc>
                <a:spcPct val="100000"/>
              </a:lnSpc>
              <a:spcBef>
                <a:spcPts val="0"/>
              </a:spcBef>
              <a:spcAft>
                <a:spcPts val="0"/>
              </a:spcAft>
              <a:buClr>
                <a:srgbClr val="000000"/>
              </a:buClr>
              <a:buSzPts val="1800"/>
              <a:buNone/>
              <a:defRPr sz="1800">
                <a:solidFill>
                  <a:srgbClr val="000000"/>
                </a:solidFill>
              </a:defRPr>
            </a:lvl6pPr>
            <a:lvl7pPr lvl="6" rtl="0" algn="ctr">
              <a:lnSpc>
                <a:spcPct val="100000"/>
              </a:lnSpc>
              <a:spcBef>
                <a:spcPts val="0"/>
              </a:spcBef>
              <a:spcAft>
                <a:spcPts val="0"/>
              </a:spcAft>
              <a:buClr>
                <a:srgbClr val="000000"/>
              </a:buClr>
              <a:buSzPts val="1800"/>
              <a:buNone/>
              <a:defRPr sz="1800">
                <a:solidFill>
                  <a:srgbClr val="000000"/>
                </a:solidFill>
              </a:defRPr>
            </a:lvl7pPr>
            <a:lvl8pPr lvl="7" rtl="0" algn="ctr">
              <a:lnSpc>
                <a:spcPct val="100000"/>
              </a:lnSpc>
              <a:spcBef>
                <a:spcPts val="0"/>
              </a:spcBef>
              <a:spcAft>
                <a:spcPts val="0"/>
              </a:spcAft>
              <a:buClr>
                <a:srgbClr val="000000"/>
              </a:buClr>
              <a:buSzPts val="1800"/>
              <a:buNone/>
              <a:defRPr sz="1800">
                <a:solidFill>
                  <a:srgbClr val="000000"/>
                </a:solidFill>
              </a:defRPr>
            </a:lvl8pPr>
            <a:lvl9pPr lvl="8" rtl="0" algn="ctr">
              <a:lnSpc>
                <a:spcPct val="100000"/>
              </a:lnSpc>
              <a:spcBef>
                <a:spcPts val="0"/>
              </a:spcBef>
              <a:spcAft>
                <a:spcPts val="0"/>
              </a:spcAft>
              <a:buClr>
                <a:srgbClr val="000000"/>
              </a:buClr>
              <a:buSzPts val="1800"/>
              <a:buNone/>
              <a:defRPr sz="1800">
                <a:solidFill>
                  <a:srgbClr val="000000"/>
                </a:solidFill>
              </a:defRPr>
            </a:lvl9pPr>
          </a:lstStyle>
          <a:p/>
        </p:txBody>
      </p:sp>
      <p:sp>
        <p:nvSpPr>
          <p:cNvPr id="61" name="Google Shape;61;p12"/>
          <p:cNvSpPr txBox="1"/>
          <p:nvPr>
            <p:ph idx="1" type="subTitle"/>
          </p:nvPr>
        </p:nvSpPr>
        <p:spPr>
          <a:xfrm>
            <a:off x="879139" y="1777397"/>
            <a:ext cx="1917300" cy="6447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62" name="Google Shape;62;p12"/>
          <p:cNvSpPr txBox="1"/>
          <p:nvPr>
            <p:ph idx="2" type="ctrTitle"/>
          </p:nvPr>
        </p:nvSpPr>
        <p:spPr>
          <a:xfrm>
            <a:off x="6345518" y="2299544"/>
            <a:ext cx="1881300" cy="644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lnSpc>
                <a:spcPct val="100000"/>
              </a:lnSpc>
              <a:spcBef>
                <a:spcPts val="0"/>
              </a:spcBef>
              <a:spcAft>
                <a:spcPts val="0"/>
              </a:spcAft>
              <a:buClr>
                <a:srgbClr val="000000"/>
              </a:buClr>
              <a:buSzPts val="1800"/>
              <a:buNone/>
              <a:defRPr sz="1800">
                <a:solidFill>
                  <a:srgbClr val="000000"/>
                </a:solidFill>
              </a:defRPr>
            </a:lvl2pPr>
            <a:lvl3pPr lvl="2" rtl="0" algn="ctr">
              <a:lnSpc>
                <a:spcPct val="100000"/>
              </a:lnSpc>
              <a:spcBef>
                <a:spcPts val="0"/>
              </a:spcBef>
              <a:spcAft>
                <a:spcPts val="0"/>
              </a:spcAft>
              <a:buClr>
                <a:srgbClr val="000000"/>
              </a:buClr>
              <a:buSzPts val="1800"/>
              <a:buNone/>
              <a:defRPr sz="1800">
                <a:solidFill>
                  <a:srgbClr val="000000"/>
                </a:solidFill>
              </a:defRPr>
            </a:lvl3pPr>
            <a:lvl4pPr lvl="3" rtl="0" algn="ctr">
              <a:lnSpc>
                <a:spcPct val="100000"/>
              </a:lnSpc>
              <a:spcBef>
                <a:spcPts val="0"/>
              </a:spcBef>
              <a:spcAft>
                <a:spcPts val="0"/>
              </a:spcAft>
              <a:buClr>
                <a:srgbClr val="000000"/>
              </a:buClr>
              <a:buSzPts val="1800"/>
              <a:buNone/>
              <a:defRPr sz="1800">
                <a:solidFill>
                  <a:srgbClr val="000000"/>
                </a:solidFill>
              </a:defRPr>
            </a:lvl4pPr>
            <a:lvl5pPr lvl="4" rtl="0" algn="ctr">
              <a:lnSpc>
                <a:spcPct val="100000"/>
              </a:lnSpc>
              <a:spcBef>
                <a:spcPts val="0"/>
              </a:spcBef>
              <a:spcAft>
                <a:spcPts val="0"/>
              </a:spcAft>
              <a:buClr>
                <a:srgbClr val="000000"/>
              </a:buClr>
              <a:buSzPts val="1800"/>
              <a:buNone/>
              <a:defRPr sz="1800">
                <a:solidFill>
                  <a:srgbClr val="000000"/>
                </a:solidFill>
              </a:defRPr>
            </a:lvl5pPr>
            <a:lvl6pPr lvl="5" rtl="0" algn="ctr">
              <a:lnSpc>
                <a:spcPct val="100000"/>
              </a:lnSpc>
              <a:spcBef>
                <a:spcPts val="0"/>
              </a:spcBef>
              <a:spcAft>
                <a:spcPts val="0"/>
              </a:spcAft>
              <a:buClr>
                <a:srgbClr val="000000"/>
              </a:buClr>
              <a:buSzPts val="1800"/>
              <a:buNone/>
              <a:defRPr sz="1800">
                <a:solidFill>
                  <a:srgbClr val="000000"/>
                </a:solidFill>
              </a:defRPr>
            </a:lvl6pPr>
            <a:lvl7pPr lvl="6" rtl="0" algn="ctr">
              <a:lnSpc>
                <a:spcPct val="100000"/>
              </a:lnSpc>
              <a:spcBef>
                <a:spcPts val="0"/>
              </a:spcBef>
              <a:spcAft>
                <a:spcPts val="0"/>
              </a:spcAft>
              <a:buClr>
                <a:srgbClr val="000000"/>
              </a:buClr>
              <a:buSzPts val="1800"/>
              <a:buNone/>
              <a:defRPr sz="1800">
                <a:solidFill>
                  <a:srgbClr val="000000"/>
                </a:solidFill>
              </a:defRPr>
            </a:lvl7pPr>
            <a:lvl8pPr lvl="7" rtl="0" algn="ctr">
              <a:lnSpc>
                <a:spcPct val="100000"/>
              </a:lnSpc>
              <a:spcBef>
                <a:spcPts val="0"/>
              </a:spcBef>
              <a:spcAft>
                <a:spcPts val="0"/>
              </a:spcAft>
              <a:buClr>
                <a:srgbClr val="000000"/>
              </a:buClr>
              <a:buSzPts val="1800"/>
              <a:buNone/>
              <a:defRPr sz="1800">
                <a:solidFill>
                  <a:srgbClr val="000000"/>
                </a:solidFill>
              </a:defRPr>
            </a:lvl8pPr>
            <a:lvl9pPr lvl="8" rtl="0" algn="ctr">
              <a:lnSpc>
                <a:spcPct val="100000"/>
              </a:lnSpc>
              <a:spcBef>
                <a:spcPts val="0"/>
              </a:spcBef>
              <a:spcAft>
                <a:spcPts val="0"/>
              </a:spcAft>
              <a:buClr>
                <a:srgbClr val="000000"/>
              </a:buClr>
              <a:buSzPts val="1800"/>
              <a:buNone/>
              <a:defRPr sz="1800">
                <a:solidFill>
                  <a:srgbClr val="000000"/>
                </a:solidFill>
              </a:defRPr>
            </a:lvl9pPr>
          </a:lstStyle>
          <a:p/>
        </p:txBody>
      </p:sp>
      <p:sp>
        <p:nvSpPr>
          <p:cNvPr id="63" name="Google Shape;63;p12"/>
          <p:cNvSpPr txBox="1"/>
          <p:nvPr>
            <p:ph idx="3" type="subTitle"/>
          </p:nvPr>
        </p:nvSpPr>
        <p:spPr>
          <a:xfrm>
            <a:off x="6345518" y="1777397"/>
            <a:ext cx="1881300" cy="644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64" name="Google Shape;64;p12"/>
          <p:cNvSpPr txBox="1"/>
          <p:nvPr>
            <p:ph idx="4" type="ctrTitle"/>
          </p:nvPr>
        </p:nvSpPr>
        <p:spPr>
          <a:xfrm>
            <a:off x="915161" y="2861525"/>
            <a:ext cx="1881300" cy="6447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lnSpc>
                <a:spcPct val="100000"/>
              </a:lnSpc>
              <a:spcBef>
                <a:spcPts val="0"/>
              </a:spcBef>
              <a:spcAft>
                <a:spcPts val="0"/>
              </a:spcAft>
              <a:buClr>
                <a:srgbClr val="000000"/>
              </a:buClr>
              <a:buSzPts val="1800"/>
              <a:buNone/>
              <a:defRPr sz="1800">
                <a:solidFill>
                  <a:srgbClr val="000000"/>
                </a:solidFill>
              </a:defRPr>
            </a:lvl2pPr>
            <a:lvl3pPr lvl="2" rtl="0" algn="ctr">
              <a:lnSpc>
                <a:spcPct val="100000"/>
              </a:lnSpc>
              <a:spcBef>
                <a:spcPts val="0"/>
              </a:spcBef>
              <a:spcAft>
                <a:spcPts val="0"/>
              </a:spcAft>
              <a:buClr>
                <a:srgbClr val="000000"/>
              </a:buClr>
              <a:buSzPts val="1800"/>
              <a:buNone/>
              <a:defRPr sz="1800">
                <a:solidFill>
                  <a:srgbClr val="000000"/>
                </a:solidFill>
              </a:defRPr>
            </a:lvl3pPr>
            <a:lvl4pPr lvl="3" rtl="0" algn="ctr">
              <a:lnSpc>
                <a:spcPct val="100000"/>
              </a:lnSpc>
              <a:spcBef>
                <a:spcPts val="0"/>
              </a:spcBef>
              <a:spcAft>
                <a:spcPts val="0"/>
              </a:spcAft>
              <a:buClr>
                <a:srgbClr val="000000"/>
              </a:buClr>
              <a:buSzPts val="1800"/>
              <a:buNone/>
              <a:defRPr sz="1800">
                <a:solidFill>
                  <a:srgbClr val="000000"/>
                </a:solidFill>
              </a:defRPr>
            </a:lvl4pPr>
            <a:lvl5pPr lvl="4" rtl="0" algn="ctr">
              <a:lnSpc>
                <a:spcPct val="100000"/>
              </a:lnSpc>
              <a:spcBef>
                <a:spcPts val="0"/>
              </a:spcBef>
              <a:spcAft>
                <a:spcPts val="0"/>
              </a:spcAft>
              <a:buClr>
                <a:srgbClr val="000000"/>
              </a:buClr>
              <a:buSzPts val="1800"/>
              <a:buNone/>
              <a:defRPr sz="1800">
                <a:solidFill>
                  <a:srgbClr val="000000"/>
                </a:solidFill>
              </a:defRPr>
            </a:lvl5pPr>
            <a:lvl6pPr lvl="5" rtl="0" algn="ctr">
              <a:lnSpc>
                <a:spcPct val="100000"/>
              </a:lnSpc>
              <a:spcBef>
                <a:spcPts val="0"/>
              </a:spcBef>
              <a:spcAft>
                <a:spcPts val="0"/>
              </a:spcAft>
              <a:buClr>
                <a:srgbClr val="000000"/>
              </a:buClr>
              <a:buSzPts val="1800"/>
              <a:buNone/>
              <a:defRPr sz="1800">
                <a:solidFill>
                  <a:srgbClr val="000000"/>
                </a:solidFill>
              </a:defRPr>
            </a:lvl6pPr>
            <a:lvl7pPr lvl="6" rtl="0" algn="ctr">
              <a:lnSpc>
                <a:spcPct val="100000"/>
              </a:lnSpc>
              <a:spcBef>
                <a:spcPts val="0"/>
              </a:spcBef>
              <a:spcAft>
                <a:spcPts val="0"/>
              </a:spcAft>
              <a:buClr>
                <a:srgbClr val="000000"/>
              </a:buClr>
              <a:buSzPts val="1800"/>
              <a:buNone/>
              <a:defRPr sz="1800">
                <a:solidFill>
                  <a:srgbClr val="000000"/>
                </a:solidFill>
              </a:defRPr>
            </a:lvl7pPr>
            <a:lvl8pPr lvl="7" rtl="0" algn="ctr">
              <a:lnSpc>
                <a:spcPct val="100000"/>
              </a:lnSpc>
              <a:spcBef>
                <a:spcPts val="0"/>
              </a:spcBef>
              <a:spcAft>
                <a:spcPts val="0"/>
              </a:spcAft>
              <a:buClr>
                <a:srgbClr val="000000"/>
              </a:buClr>
              <a:buSzPts val="1800"/>
              <a:buNone/>
              <a:defRPr sz="1800">
                <a:solidFill>
                  <a:srgbClr val="000000"/>
                </a:solidFill>
              </a:defRPr>
            </a:lvl8pPr>
            <a:lvl9pPr lvl="8" rtl="0" algn="ctr">
              <a:lnSpc>
                <a:spcPct val="100000"/>
              </a:lnSpc>
              <a:spcBef>
                <a:spcPts val="0"/>
              </a:spcBef>
              <a:spcAft>
                <a:spcPts val="0"/>
              </a:spcAft>
              <a:buClr>
                <a:srgbClr val="000000"/>
              </a:buClr>
              <a:buSzPts val="1800"/>
              <a:buNone/>
              <a:defRPr sz="1800">
                <a:solidFill>
                  <a:srgbClr val="000000"/>
                </a:solidFill>
              </a:defRPr>
            </a:lvl9pPr>
          </a:lstStyle>
          <a:p/>
        </p:txBody>
      </p:sp>
      <p:sp>
        <p:nvSpPr>
          <p:cNvPr id="65" name="Google Shape;65;p12"/>
          <p:cNvSpPr txBox="1"/>
          <p:nvPr>
            <p:ph idx="5" type="subTitle"/>
          </p:nvPr>
        </p:nvSpPr>
        <p:spPr>
          <a:xfrm>
            <a:off x="915161" y="3353275"/>
            <a:ext cx="1881300" cy="6447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66" name="Google Shape;66;p12"/>
          <p:cNvSpPr txBox="1"/>
          <p:nvPr>
            <p:ph idx="6" type="ctrTitle"/>
          </p:nvPr>
        </p:nvSpPr>
        <p:spPr>
          <a:xfrm>
            <a:off x="6345518" y="2861525"/>
            <a:ext cx="1881300" cy="644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lnSpc>
                <a:spcPct val="100000"/>
              </a:lnSpc>
              <a:spcBef>
                <a:spcPts val="0"/>
              </a:spcBef>
              <a:spcAft>
                <a:spcPts val="0"/>
              </a:spcAft>
              <a:buClr>
                <a:srgbClr val="000000"/>
              </a:buClr>
              <a:buSzPts val="1800"/>
              <a:buNone/>
              <a:defRPr sz="1800">
                <a:solidFill>
                  <a:srgbClr val="000000"/>
                </a:solidFill>
              </a:defRPr>
            </a:lvl2pPr>
            <a:lvl3pPr lvl="2" rtl="0" algn="ctr">
              <a:lnSpc>
                <a:spcPct val="100000"/>
              </a:lnSpc>
              <a:spcBef>
                <a:spcPts val="0"/>
              </a:spcBef>
              <a:spcAft>
                <a:spcPts val="0"/>
              </a:spcAft>
              <a:buClr>
                <a:srgbClr val="000000"/>
              </a:buClr>
              <a:buSzPts val="1800"/>
              <a:buNone/>
              <a:defRPr sz="1800">
                <a:solidFill>
                  <a:srgbClr val="000000"/>
                </a:solidFill>
              </a:defRPr>
            </a:lvl3pPr>
            <a:lvl4pPr lvl="3" rtl="0" algn="ctr">
              <a:lnSpc>
                <a:spcPct val="100000"/>
              </a:lnSpc>
              <a:spcBef>
                <a:spcPts val="0"/>
              </a:spcBef>
              <a:spcAft>
                <a:spcPts val="0"/>
              </a:spcAft>
              <a:buClr>
                <a:srgbClr val="000000"/>
              </a:buClr>
              <a:buSzPts val="1800"/>
              <a:buNone/>
              <a:defRPr sz="1800">
                <a:solidFill>
                  <a:srgbClr val="000000"/>
                </a:solidFill>
              </a:defRPr>
            </a:lvl4pPr>
            <a:lvl5pPr lvl="4" rtl="0" algn="ctr">
              <a:lnSpc>
                <a:spcPct val="100000"/>
              </a:lnSpc>
              <a:spcBef>
                <a:spcPts val="0"/>
              </a:spcBef>
              <a:spcAft>
                <a:spcPts val="0"/>
              </a:spcAft>
              <a:buClr>
                <a:srgbClr val="000000"/>
              </a:buClr>
              <a:buSzPts val="1800"/>
              <a:buNone/>
              <a:defRPr sz="1800">
                <a:solidFill>
                  <a:srgbClr val="000000"/>
                </a:solidFill>
              </a:defRPr>
            </a:lvl5pPr>
            <a:lvl6pPr lvl="5" rtl="0" algn="ctr">
              <a:lnSpc>
                <a:spcPct val="100000"/>
              </a:lnSpc>
              <a:spcBef>
                <a:spcPts val="0"/>
              </a:spcBef>
              <a:spcAft>
                <a:spcPts val="0"/>
              </a:spcAft>
              <a:buClr>
                <a:srgbClr val="000000"/>
              </a:buClr>
              <a:buSzPts val="1800"/>
              <a:buNone/>
              <a:defRPr sz="1800">
                <a:solidFill>
                  <a:srgbClr val="000000"/>
                </a:solidFill>
              </a:defRPr>
            </a:lvl6pPr>
            <a:lvl7pPr lvl="6" rtl="0" algn="ctr">
              <a:lnSpc>
                <a:spcPct val="100000"/>
              </a:lnSpc>
              <a:spcBef>
                <a:spcPts val="0"/>
              </a:spcBef>
              <a:spcAft>
                <a:spcPts val="0"/>
              </a:spcAft>
              <a:buClr>
                <a:srgbClr val="000000"/>
              </a:buClr>
              <a:buSzPts val="1800"/>
              <a:buNone/>
              <a:defRPr sz="1800">
                <a:solidFill>
                  <a:srgbClr val="000000"/>
                </a:solidFill>
              </a:defRPr>
            </a:lvl7pPr>
            <a:lvl8pPr lvl="7" rtl="0" algn="ctr">
              <a:lnSpc>
                <a:spcPct val="100000"/>
              </a:lnSpc>
              <a:spcBef>
                <a:spcPts val="0"/>
              </a:spcBef>
              <a:spcAft>
                <a:spcPts val="0"/>
              </a:spcAft>
              <a:buClr>
                <a:srgbClr val="000000"/>
              </a:buClr>
              <a:buSzPts val="1800"/>
              <a:buNone/>
              <a:defRPr sz="1800">
                <a:solidFill>
                  <a:srgbClr val="000000"/>
                </a:solidFill>
              </a:defRPr>
            </a:lvl8pPr>
            <a:lvl9pPr lvl="8" rtl="0" algn="ctr">
              <a:lnSpc>
                <a:spcPct val="100000"/>
              </a:lnSpc>
              <a:spcBef>
                <a:spcPts val="0"/>
              </a:spcBef>
              <a:spcAft>
                <a:spcPts val="0"/>
              </a:spcAft>
              <a:buClr>
                <a:srgbClr val="000000"/>
              </a:buClr>
              <a:buSzPts val="1800"/>
              <a:buNone/>
              <a:defRPr sz="1800">
                <a:solidFill>
                  <a:srgbClr val="000000"/>
                </a:solidFill>
              </a:defRPr>
            </a:lvl9pPr>
          </a:lstStyle>
          <a:p/>
        </p:txBody>
      </p:sp>
      <p:sp>
        <p:nvSpPr>
          <p:cNvPr id="67" name="Google Shape;67;p12"/>
          <p:cNvSpPr txBox="1"/>
          <p:nvPr>
            <p:ph idx="7" type="subTitle"/>
          </p:nvPr>
        </p:nvSpPr>
        <p:spPr>
          <a:xfrm>
            <a:off x="6345518" y="3353275"/>
            <a:ext cx="1656600" cy="644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68" name="Google Shape;68;p12"/>
          <p:cNvSpPr txBox="1"/>
          <p:nvPr>
            <p:ph idx="8"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000000"/>
              </a:buClr>
              <a:buSzPts val="3600"/>
              <a:buNone/>
              <a:defRPr sz="3000"/>
            </a:lvl1pPr>
            <a:lvl2pPr lvl="1" rtl="0" algn="ctr">
              <a:lnSpc>
                <a:spcPct val="100000"/>
              </a:lnSpc>
              <a:spcBef>
                <a:spcPts val="0"/>
              </a:spcBef>
              <a:spcAft>
                <a:spcPts val="0"/>
              </a:spcAft>
              <a:buClr>
                <a:srgbClr val="D9D9D9"/>
              </a:buClr>
              <a:buSzPts val="1800"/>
              <a:buNone/>
              <a:defRPr sz="1800">
                <a:solidFill>
                  <a:srgbClr val="D9D9D9"/>
                </a:solidFill>
              </a:defRPr>
            </a:lvl2pPr>
            <a:lvl3pPr lvl="2" rtl="0" algn="ctr">
              <a:lnSpc>
                <a:spcPct val="100000"/>
              </a:lnSpc>
              <a:spcBef>
                <a:spcPts val="0"/>
              </a:spcBef>
              <a:spcAft>
                <a:spcPts val="0"/>
              </a:spcAft>
              <a:buClr>
                <a:srgbClr val="D9D9D9"/>
              </a:buClr>
              <a:buSzPts val="1800"/>
              <a:buNone/>
              <a:defRPr sz="1800">
                <a:solidFill>
                  <a:srgbClr val="D9D9D9"/>
                </a:solidFill>
              </a:defRPr>
            </a:lvl3pPr>
            <a:lvl4pPr lvl="3" rtl="0" algn="ctr">
              <a:lnSpc>
                <a:spcPct val="100000"/>
              </a:lnSpc>
              <a:spcBef>
                <a:spcPts val="0"/>
              </a:spcBef>
              <a:spcAft>
                <a:spcPts val="0"/>
              </a:spcAft>
              <a:buClr>
                <a:srgbClr val="D9D9D9"/>
              </a:buClr>
              <a:buSzPts val="1800"/>
              <a:buNone/>
              <a:defRPr sz="1800">
                <a:solidFill>
                  <a:srgbClr val="D9D9D9"/>
                </a:solidFill>
              </a:defRPr>
            </a:lvl4pPr>
            <a:lvl5pPr lvl="4" rtl="0" algn="ctr">
              <a:lnSpc>
                <a:spcPct val="100000"/>
              </a:lnSpc>
              <a:spcBef>
                <a:spcPts val="0"/>
              </a:spcBef>
              <a:spcAft>
                <a:spcPts val="0"/>
              </a:spcAft>
              <a:buClr>
                <a:srgbClr val="D9D9D9"/>
              </a:buClr>
              <a:buSzPts val="1800"/>
              <a:buNone/>
              <a:defRPr sz="1800">
                <a:solidFill>
                  <a:srgbClr val="D9D9D9"/>
                </a:solidFill>
              </a:defRPr>
            </a:lvl5pPr>
            <a:lvl6pPr lvl="5" rtl="0" algn="ctr">
              <a:lnSpc>
                <a:spcPct val="100000"/>
              </a:lnSpc>
              <a:spcBef>
                <a:spcPts val="0"/>
              </a:spcBef>
              <a:spcAft>
                <a:spcPts val="0"/>
              </a:spcAft>
              <a:buClr>
                <a:srgbClr val="D9D9D9"/>
              </a:buClr>
              <a:buSzPts val="1800"/>
              <a:buNone/>
              <a:defRPr sz="1800">
                <a:solidFill>
                  <a:srgbClr val="D9D9D9"/>
                </a:solidFill>
              </a:defRPr>
            </a:lvl6pPr>
            <a:lvl7pPr lvl="6" rtl="0" algn="ctr">
              <a:lnSpc>
                <a:spcPct val="100000"/>
              </a:lnSpc>
              <a:spcBef>
                <a:spcPts val="0"/>
              </a:spcBef>
              <a:spcAft>
                <a:spcPts val="0"/>
              </a:spcAft>
              <a:buClr>
                <a:srgbClr val="D9D9D9"/>
              </a:buClr>
              <a:buSzPts val="1800"/>
              <a:buNone/>
              <a:defRPr sz="1800">
                <a:solidFill>
                  <a:srgbClr val="D9D9D9"/>
                </a:solidFill>
              </a:defRPr>
            </a:lvl7pPr>
            <a:lvl8pPr lvl="7" rtl="0" algn="ctr">
              <a:lnSpc>
                <a:spcPct val="100000"/>
              </a:lnSpc>
              <a:spcBef>
                <a:spcPts val="0"/>
              </a:spcBef>
              <a:spcAft>
                <a:spcPts val="0"/>
              </a:spcAft>
              <a:buClr>
                <a:srgbClr val="D9D9D9"/>
              </a:buClr>
              <a:buSzPts val="1800"/>
              <a:buNone/>
              <a:defRPr sz="1800">
                <a:solidFill>
                  <a:srgbClr val="D9D9D9"/>
                </a:solidFill>
              </a:defRPr>
            </a:lvl8pPr>
            <a:lvl9pPr lvl="8" rtl="0" algn="ctr">
              <a:lnSpc>
                <a:spcPct val="100000"/>
              </a:lnSpc>
              <a:spcBef>
                <a:spcPts val="0"/>
              </a:spcBef>
              <a:spcAft>
                <a:spcPts val="0"/>
              </a:spcAft>
              <a:buClr>
                <a:srgbClr val="D9D9D9"/>
              </a:buClr>
              <a:buSzPts val="1800"/>
              <a:buNone/>
              <a:defRPr sz="1800">
                <a:solidFill>
                  <a:srgbClr val="D9D9D9"/>
                </a:solidFill>
              </a:defRPr>
            </a:lvl9pPr>
          </a:lstStyle>
          <a:p/>
        </p:txBody>
      </p:sp>
      <p:sp>
        <p:nvSpPr>
          <p:cNvPr id="69" name="Google Shape;69;p12"/>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2"/>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2"/>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2"/>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2"/>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2"/>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2"/>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2"/>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sp>
        <p:nvSpPr>
          <p:cNvPr id="13" name="Google Shape;13;p3"/>
          <p:cNvSpPr txBox="1"/>
          <p:nvPr>
            <p:ph type="ctrTitle"/>
          </p:nvPr>
        </p:nvSpPr>
        <p:spPr>
          <a:xfrm>
            <a:off x="1085850" y="2031025"/>
            <a:ext cx="4676700" cy="1159800"/>
          </a:xfrm>
          <a:prstGeom prst="rect">
            <a:avLst/>
          </a:prstGeom>
        </p:spPr>
        <p:txBody>
          <a:bodyPr anchorCtr="0" anchor="b"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 name="Google Shape;14;p3"/>
          <p:cNvSpPr txBox="1"/>
          <p:nvPr>
            <p:ph idx="1" type="subTitle"/>
          </p:nvPr>
        </p:nvSpPr>
        <p:spPr>
          <a:xfrm>
            <a:off x="1085850" y="3287726"/>
            <a:ext cx="4676700" cy="3837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5" name="Google Shape;15;p3"/>
          <p:cNvSpPr/>
          <p:nvPr/>
        </p:nvSpPr>
        <p:spPr>
          <a:xfrm rot="5400000">
            <a:off x="-303375" y="2166905"/>
            <a:ext cx="1416300" cy="809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chemeClr val="accent1"/>
            </a:gs>
            <a:gs pos="50000">
              <a:schemeClr val="accent1"/>
            </a:gs>
            <a:gs pos="100000">
              <a:schemeClr val="accent2"/>
            </a:gs>
          </a:gsLst>
          <a:lin ang="16200038" scaled="0"/>
        </a:gradFill>
      </p:bgPr>
    </p:bg>
    <p:spTree>
      <p:nvGrpSpPr>
        <p:cNvPr id="16" name="Shape 16"/>
        <p:cNvGrpSpPr/>
        <p:nvPr/>
      </p:nvGrpSpPr>
      <p:grpSpPr>
        <a:xfrm>
          <a:off x="0" y="0"/>
          <a:ext cx="0" cy="0"/>
          <a:chOff x="0" y="0"/>
          <a:chExt cx="0" cy="0"/>
        </a:xfrm>
      </p:grpSpPr>
      <p:sp>
        <p:nvSpPr>
          <p:cNvPr id="17" name="Google Shape;17;p4"/>
          <p:cNvSpPr/>
          <p:nvPr/>
        </p:nvSpPr>
        <p:spPr>
          <a:xfrm flipH="1">
            <a:off x="8686800" y="4674850"/>
            <a:ext cx="468600" cy="468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p:nvPr/>
        </p:nvSpPr>
        <p:spPr>
          <a:xfrm rot="5400000">
            <a:off x="-303375" y="927405"/>
            <a:ext cx="1416300" cy="8097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039050" y="1028325"/>
            <a:ext cx="4742700" cy="3579900"/>
          </a:xfrm>
          <a:prstGeom prst="rect">
            <a:avLst/>
          </a:prstGeom>
        </p:spPr>
        <p:txBody>
          <a:bodyPr anchorCtr="0" anchor="t" bIns="0" lIns="0" spcFirstLastPara="1" rIns="0" wrap="square" tIns="0">
            <a:noAutofit/>
          </a:bodyPr>
          <a:lstStyle>
            <a:lvl1pPr indent="-431800" lvl="0" marL="457200" rtl="0">
              <a:spcBef>
                <a:spcPts val="600"/>
              </a:spcBef>
              <a:spcAft>
                <a:spcPts val="0"/>
              </a:spcAft>
              <a:buClr>
                <a:schemeClr val="lt1"/>
              </a:buClr>
              <a:buSzPts val="3200"/>
              <a:buChar char="▸"/>
              <a:defRPr sz="3200">
                <a:solidFill>
                  <a:schemeClr val="lt1"/>
                </a:solidFill>
              </a:defRPr>
            </a:lvl1pPr>
            <a:lvl2pPr indent="-431800" lvl="1" marL="914400" rtl="0">
              <a:spcBef>
                <a:spcPts val="600"/>
              </a:spcBef>
              <a:spcAft>
                <a:spcPts val="0"/>
              </a:spcAft>
              <a:buClr>
                <a:schemeClr val="lt1"/>
              </a:buClr>
              <a:buSzPts val="3200"/>
              <a:buChar char="▹"/>
              <a:defRPr sz="3200">
                <a:solidFill>
                  <a:schemeClr val="lt1"/>
                </a:solidFill>
              </a:defRPr>
            </a:lvl2pPr>
            <a:lvl3pPr indent="-431800" lvl="2" marL="1371600" rtl="0">
              <a:spcBef>
                <a:spcPts val="600"/>
              </a:spcBef>
              <a:spcAft>
                <a:spcPts val="0"/>
              </a:spcAft>
              <a:buClr>
                <a:schemeClr val="lt1"/>
              </a:buClr>
              <a:buSzPts val="3200"/>
              <a:buChar char="▹"/>
              <a:defRPr sz="3200">
                <a:solidFill>
                  <a:schemeClr val="lt1"/>
                </a:solidFill>
              </a:defRPr>
            </a:lvl3pPr>
            <a:lvl4pPr indent="-431800" lvl="3" marL="1828800" rtl="0">
              <a:spcBef>
                <a:spcPts val="600"/>
              </a:spcBef>
              <a:spcAft>
                <a:spcPts val="0"/>
              </a:spcAft>
              <a:buClr>
                <a:schemeClr val="lt1"/>
              </a:buClr>
              <a:buSzPts val="3200"/>
              <a:buChar char="▹"/>
              <a:defRPr sz="3200">
                <a:solidFill>
                  <a:schemeClr val="lt1"/>
                </a:solidFill>
              </a:defRPr>
            </a:lvl4pPr>
            <a:lvl5pPr indent="-431800" lvl="4" marL="2286000" rtl="0">
              <a:spcBef>
                <a:spcPts val="600"/>
              </a:spcBef>
              <a:spcAft>
                <a:spcPts val="0"/>
              </a:spcAft>
              <a:buClr>
                <a:schemeClr val="lt1"/>
              </a:buClr>
              <a:buSzPts val="3200"/>
              <a:buChar char="▹"/>
              <a:defRPr sz="3200">
                <a:solidFill>
                  <a:schemeClr val="lt1"/>
                </a:solidFill>
              </a:defRPr>
            </a:lvl5pPr>
            <a:lvl6pPr indent="-431800" lvl="5" marL="2743200" rtl="0">
              <a:spcBef>
                <a:spcPts val="600"/>
              </a:spcBef>
              <a:spcAft>
                <a:spcPts val="0"/>
              </a:spcAft>
              <a:buClr>
                <a:schemeClr val="lt1"/>
              </a:buClr>
              <a:buSzPts val="3200"/>
              <a:buChar char="▹"/>
              <a:defRPr sz="3200">
                <a:solidFill>
                  <a:schemeClr val="lt1"/>
                </a:solidFill>
              </a:defRPr>
            </a:lvl6pPr>
            <a:lvl7pPr indent="-431800" lvl="6" marL="3200400" rtl="0">
              <a:spcBef>
                <a:spcPts val="600"/>
              </a:spcBef>
              <a:spcAft>
                <a:spcPts val="0"/>
              </a:spcAft>
              <a:buClr>
                <a:schemeClr val="lt1"/>
              </a:buClr>
              <a:buSzPts val="3200"/>
              <a:buChar char="▹"/>
              <a:defRPr sz="3200">
                <a:solidFill>
                  <a:schemeClr val="lt1"/>
                </a:solidFill>
              </a:defRPr>
            </a:lvl7pPr>
            <a:lvl8pPr indent="-431800" lvl="7" marL="3657600" rtl="0">
              <a:spcBef>
                <a:spcPts val="600"/>
              </a:spcBef>
              <a:spcAft>
                <a:spcPts val="0"/>
              </a:spcAft>
              <a:buClr>
                <a:schemeClr val="lt1"/>
              </a:buClr>
              <a:buSzPts val="3200"/>
              <a:buChar char="▹"/>
              <a:defRPr sz="3200">
                <a:solidFill>
                  <a:schemeClr val="lt1"/>
                </a:solidFill>
              </a:defRPr>
            </a:lvl8pPr>
            <a:lvl9pPr indent="-431800" lvl="8" marL="4114800">
              <a:spcBef>
                <a:spcPts val="600"/>
              </a:spcBef>
              <a:spcAft>
                <a:spcPts val="0"/>
              </a:spcAft>
              <a:buClr>
                <a:schemeClr val="lt1"/>
              </a:buClr>
              <a:buSzPts val="3200"/>
              <a:buChar char="▹"/>
              <a:defRPr sz="3200">
                <a:solidFill>
                  <a:schemeClr val="lt1"/>
                </a:solidFill>
              </a:defRPr>
            </a:lvl9pPr>
          </a:lstStyle>
          <a:p/>
        </p:txBody>
      </p:sp>
      <p:sp>
        <p:nvSpPr>
          <p:cNvPr id="20" name="Google Shape;20;p4"/>
          <p:cNvSpPr txBox="1"/>
          <p:nvPr/>
        </p:nvSpPr>
        <p:spPr>
          <a:xfrm>
            <a:off x="19050" y="933775"/>
            <a:ext cx="5310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600">
                <a:solidFill>
                  <a:schemeClr val="accent2"/>
                </a:solidFill>
                <a:latin typeface="Raleway"/>
                <a:ea typeface="Raleway"/>
                <a:cs typeface="Raleway"/>
                <a:sym typeface="Raleway"/>
              </a:rPr>
              <a:t>“</a:t>
            </a:r>
            <a:endParaRPr b="1" sz="8600">
              <a:solidFill>
                <a:schemeClr val="accent2"/>
              </a:solidFill>
              <a:latin typeface="Raleway"/>
              <a:ea typeface="Raleway"/>
              <a:cs typeface="Raleway"/>
              <a:sym typeface="Raleway"/>
            </a:endParaRPr>
          </a:p>
        </p:txBody>
      </p:sp>
      <p:sp>
        <p:nvSpPr>
          <p:cNvPr id="21" name="Google Shape;21;p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6" name="Google Shape;26;p5"/>
          <p:cNvSpPr txBox="1"/>
          <p:nvPr>
            <p:ph idx="1" type="body"/>
          </p:nvPr>
        </p:nvSpPr>
        <p:spPr>
          <a:xfrm>
            <a:off x="457200" y="1995750"/>
            <a:ext cx="5640900" cy="2640900"/>
          </a:xfrm>
          <a:prstGeom prst="rect">
            <a:avLst/>
          </a:prstGeom>
        </p:spPr>
        <p:txBody>
          <a:bodyPr anchorCtr="0" anchor="t" bIns="0" lIns="0" spcFirstLastPara="1" rIns="0" wrap="square" tIns="0">
            <a:noAutofit/>
          </a:bodyPr>
          <a:lstStyle>
            <a:lvl1pPr indent="-342900" lvl="0" marL="457200">
              <a:spcBef>
                <a:spcPts val="600"/>
              </a:spcBef>
              <a:spcAft>
                <a:spcPts val="0"/>
              </a:spcAft>
              <a:buSzPts val="1800"/>
              <a:buChar char="▸"/>
              <a:defRPr/>
            </a:lvl1pPr>
            <a:lvl2pPr indent="-342900" lvl="1" marL="914400">
              <a:spcBef>
                <a:spcPts val="600"/>
              </a:spcBef>
              <a:spcAft>
                <a:spcPts val="0"/>
              </a:spcAft>
              <a:buSzPts val="1800"/>
              <a:buChar char="▹"/>
              <a:defRPr/>
            </a:lvl2pPr>
            <a:lvl3pPr indent="-342900" lvl="2" marL="1371600">
              <a:spcBef>
                <a:spcPts val="600"/>
              </a:spcBef>
              <a:spcAft>
                <a:spcPts val="0"/>
              </a:spcAft>
              <a:buSzPts val="1800"/>
              <a:buChar char="▹"/>
              <a:defRPr/>
            </a:lvl3pPr>
            <a:lvl4pPr indent="-355600" lvl="3" marL="1828800">
              <a:spcBef>
                <a:spcPts val="600"/>
              </a:spcBef>
              <a:spcAft>
                <a:spcPts val="0"/>
              </a:spcAft>
              <a:buSzPts val="2000"/>
              <a:buChar char="▹"/>
              <a:defRPr/>
            </a:lvl4pPr>
            <a:lvl5pPr indent="-355600" lvl="4" marL="2286000">
              <a:spcBef>
                <a:spcPts val="600"/>
              </a:spcBef>
              <a:spcAft>
                <a:spcPts val="0"/>
              </a:spcAft>
              <a:buSzPts val="2000"/>
              <a:buChar char="▹"/>
              <a:defRPr/>
            </a:lvl5pPr>
            <a:lvl6pPr indent="-355600" lvl="5" marL="2743200">
              <a:spcBef>
                <a:spcPts val="600"/>
              </a:spcBef>
              <a:spcAft>
                <a:spcPts val="0"/>
              </a:spcAft>
              <a:buSzPts val="2000"/>
              <a:buChar char="▹"/>
              <a:defRPr/>
            </a:lvl6pPr>
            <a:lvl7pPr indent="-355600" lvl="6" marL="3200400">
              <a:spcBef>
                <a:spcPts val="600"/>
              </a:spcBef>
              <a:spcAft>
                <a:spcPts val="0"/>
              </a:spcAft>
              <a:buSzPts val="2000"/>
              <a:buChar char="▹"/>
              <a:defRPr/>
            </a:lvl7pPr>
            <a:lvl8pPr indent="-355600" lvl="7" marL="3657600">
              <a:spcBef>
                <a:spcPts val="600"/>
              </a:spcBef>
              <a:spcAft>
                <a:spcPts val="0"/>
              </a:spcAft>
              <a:buSzPts val="2000"/>
              <a:buChar char="▹"/>
              <a:defRPr/>
            </a:lvl8pPr>
            <a:lvl9pPr indent="-355600" lvl="8" marL="4114800">
              <a:spcBef>
                <a:spcPts val="600"/>
              </a:spcBef>
              <a:spcAft>
                <a:spcPts val="0"/>
              </a:spcAft>
              <a:buSzPts val="2000"/>
              <a:buChar char="▹"/>
              <a:defRPr/>
            </a:lvl9pPr>
          </a:lstStyle>
          <a:p/>
        </p:txBody>
      </p:sp>
      <p:sp>
        <p:nvSpPr>
          <p:cNvPr id="27" name="Google Shape;27;p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8"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2" name="Google Shape;32;p6"/>
          <p:cNvSpPr txBox="1"/>
          <p:nvPr>
            <p:ph idx="1" type="body"/>
          </p:nvPr>
        </p:nvSpPr>
        <p:spPr>
          <a:xfrm>
            <a:off x="457200" y="1995750"/>
            <a:ext cx="2682600" cy="2679000"/>
          </a:xfrm>
          <a:prstGeom prst="rect">
            <a:avLst/>
          </a:prstGeom>
        </p:spPr>
        <p:txBody>
          <a:bodyPr anchorCtr="0" anchor="t" bIns="0" lIns="0" spcFirstLastPara="1" rIns="0" wrap="square" tIns="0">
            <a:noAutofit/>
          </a:bodyPr>
          <a:lstStyle>
            <a:lvl1pPr indent="-342900" lvl="0" marL="457200">
              <a:spcBef>
                <a:spcPts val="600"/>
              </a:spcBef>
              <a:spcAft>
                <a:spcPts val="0"/>
              </a:spcAft>
              <a:buSzPts val="1800"/>
              <a:buChar char="▸"/>
              <a:defRPr sz="1800"/>
            </a:lvl1pPr>
            <a:lvl2pPr indent="-342900" lvl="1" marL="914400">
              <a:spcBef>
                <a:spcPts val="600"/>
              </a:spcBef>
              <a:spcAft>
                <a:spcPts val="0"/>
              </a:spcAft>
              <a:buSzPts val="1800"/>
              <a:buChar char="▹"/>
              <a:defRPr sz="1800"/>
            </a:lvl2pPr>
            <a:lvl3pPr indent="-342900" lvl="2" marL="1371600">
              <a:spcBef>
                <a:spcPts val="600"/>
              </a:spcBef>
              <a:spcAft>
                <a:spcPts val="0"/>
              </a:spcAft>
              <a:buSzPts val="1800"/>
              <a:buChar char="▹"/>
              <a:defRPr sz="1800"/>
            </a:lvl3pPr>
            <a:lvl4pPr indent="-342900" lvl="3" marL="1828800">
              <a:spcBef>
                <a:spcPts val="600"/>
              </a:spcBef>
              <a:spcAft>
                <a:spcPts val="0"/>
              </a:spcAft>
              <a:buSzPts val="1800"/>
              <a:buChar char="▹"/>
              <a:defRPr sz="1800"/>
            </a:lvl4pPr>
            <a:lvl5pPr indent="-342900" lvl="4" marL="2286000">
              <a:spcBef>
                <a:spcPts val="600"/>
              </a:spcBef>
              <a:spcAft>
                <a:spcPts val="0"/>
              </a:spcAft>
              <a:buSzPts val="1800"/>
              <a:buChar char="▹"/>
              <a:defRPr sz="1800"/>
            </a:lvl5pPr>
            <a:lvl6pPr indent="-342900" lvl="5" marL="2743200">
              <a:spcBef>
                <a:spcPts val="600"/>
              </a:spcBef>
              <a:spcAft>
                <a:spcPts val="0"/>
              </a:spcAft>
              <a:buSzPts val="1800"/>
              <a:buChar char="▹"/>
              <a:defRPr sz="1800"/>
            </a:lvl6pPr>
            <a:lvl7pPr indent="-342900" lvl="6" marL="3200400">
              <a:spcBef>
                <a:spcPts val="600"/>
              </a:spcBef>
              <a:spcAft>
                <a:spcPts val="0"/>
              </a:spcAft>
              <a:buSzPts val="1800"/>
              <a:buChar char="▹"/>
              <a:defRPr sz="1800"/>
            </a:lvl7pPr>
            <a:lvl8pPr indent="-342900" lvl="7" marL="3657600">
              <a:spcBef>
                <a:spcPts val="600"/>
              </a:spcBef>
              <a:spcAft>
                <a:spcPts val="0"/>
              </a:spcAft>
              <a:buSzPts val="1800"/>
              <a:buChar char="▹"/>
              <a:defRPr sz="1800"/>
            </a:lvl8pPr>
            <a:lvl9pPr indent="-342900" lvl="8" marL="4114800">
              <a:spcBef>
                <a:spcPts val="600"/>
              </a:spcBef>
              <a:spcAft>
                <a:spcPts val="0"/>
              </a:spcAft>
              <a:buSzPts val="1800"/>
              <a:buChar char="▹"/>
              <a:defRPr sz="1800"/>
            </a:lvl9pPr>
          </a:lstStyle>
          <a:p/>
        </p:txBody>
      </p:sp>
      <p:sp>
        <p:nvSpPr>
          <p:cNvPr id="33" name="Google Shape;33;p6"/>
          <p:cNvSpPr txBox="1"/>
          <p:nvPr>
            <p:ph idx="2" type="body"/>
          </p:nvPr>
        </p:nvSpPr>
        <p:spPr>
          <a:xfrm>
            <a:off x="3415578" y="1995750"/>
            <a:ext cx="2682600" cy="2679000"/>
          </a:xfrm>
          <a:prstGeom prst="rect">
            <a:avLst/>
          </a:prstGeom>
        </p:spPr>
        <p:txBody>
          <a:bodyPr anchorCtr="0" anchor="t" bIns="0" lIns="0" spcFirstLastPara="1" rIns="0" wrap="square" tIns="0">
            <a:noAutofit/>
          </a:bodyPr>
          <a:lstStyle>
            <a:lvl1pPr indent="-342900" lvl="0" marL="457200">
              <a:spcBef>
                <a:spcPts val="600"/>
              </a:spcBef>
              <a:spcAft>
                <a:spcPts val="0"/>
              </a:spcAft>
              <a:buSzPts val="1800"/>
              <a:buChar char="▸"/>
              <a:defRPr sz="1800"/>
            </a:lvl1pPr>
            <a:lvl2pPr indent="-342900" lvl="1" marL="914400">
              <a:spcBef>
                <a:spcPts val="600"/>
              </a:spcBef>
              <a:spcAft>
                <a:spcPts val="0"/>
              </a:spcAft>
              <a:buSzPts val="1800"/>
              <a:buChar char="▹"/>
              <a:defRPr sz="1800"/>
            </a:lvl2pPr>
            <a:lvl3pPr indent="-342900" lvl="2" marL="1371600">
              <a:spcBef>
                <a:spcPts val="600"/>
              </a:spcBef>
              <a:spcAft>
                <a:spcPts val="0"/>
              </a:spcAft>
              <a:buSzPts val="1800"/>
              <a:buChar char="▹"/>
              <a:defRPr sz="1800"/>
            </a:lvl3pPr>
            <a:lvl4pPr indent="-342900" lvl="3" marL="1828800">
              <a:spcBef>
                <a:spcPts val="600"/>
              </a:spcBef>
              <a:spcAft>
                <a:spcPts val="0"/>
              </a:spcAft>
              <a:buSzPts val="1800"/>
              <a:buChar char="▹"/>
              <a:defRPr sz="1800"/>
            </a:lvl4pPr>
            <a:lvl5pPr indent="-342900" lvl="4" marL="2286000">
              <a:spcBef>
                <a:spcPts val="600"/>
              </a:spcBef>
              <a:spcAft>
                <a:spcPts val="0"/>
              </a:spcAft>
              <a:buSzPts val="1800"/>
              <a:buChar char="▹"/>
              <a:defRPr sz="1800"/>
            </a:lvl5pPr>
            <a:lvl6pPr indent="-342900" lvl="5" marL="2743200">
              <a:spcBef>
                <a:spcPts val="600"/>
              </a:spcBef>
              <a:spcAft>
                <a:spcPts val="0"/>
              </a:spcAft>
              <a:buSzPts val="1800"/>
              <a:buChar char="▹"/>
              <a:defRPr sz="1800"/>
            </a:lvl6pPr>
            <a:lvl7pPr indent="-342900" lvl="6" marL="3200400">
              <a:spcBef>
                <a:spcPts val="600"/>
              </a:spcBef>
              <a:spcAft>
                <a:spcPts val="0"/>
              </a:spcAft>
              <a:buSzPts val="1800"/>
              <a:buChar char="▹"/>
              <a:defRPr sz="1800"/>
            </a:lvl7pPr>
            <a:lvl8pPr indent="-342900" lvl="7" marL="3657600">
              <a:spcBef>
                <a:spcPts val="600"/>
              </a:spcBef>
              <a:spcAft>
                <a:spcPts val="0"/>
              </a:spcAft>
              <a:buSzPts val="1800"/>
              <a:buChar char="▹"/>
              <a:defRPr sz="1800"/>
            </a:lvl8pPr>
            <a:lvl9pPr indent="-342900" lvl="8" marL="4114800">
              <a:spcBef>
                <a:spcPts val="600"/>
              </a:spcBef>
              <a:spcAft>
                <a:spcPts val="0"/>
              </a:spcAft>
              <a:buSzPts val="1800"/>
              <a:buChar char="▹"/>
              <a:defRPr sz="1800"/>
            </a:lvl9pPr>
          </a:lstStyle>
          <a:p/>
        </p:txBody>
      </p:sp>
      <p:sp>
        <p:nvSpPr>
          <p:cNvPr id="34" name="Google Shape;34;p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5" name="Shape 35"/>
        <p:cNvGrpSpPr/>
        <p:nvPr/>
      </p:nvGrpSpPr>
      <p:grpSpPr>
        <a:xfrm>
          <a:off x="0" y="0"/>
          <a:ext cx="0" cy="0"/>
          <a:chOff x="0" y="0"/>
          <a:chExt cx="0" cy="0"/>
        </a:xfrm>
      </p:grpSpPr>
      <p:sp>
        <p:nvSpPr>
          <p:cNvPr id="36" name="Google Shape;36;p7"/>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7"/>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39" name="Google Shape;39;p7"/>
          <p:cNvSpPr txBox="1"/>
          <p:nvPr>
            <p:ph idx="1" type="body"/>
          </p:nvPr>
        </p:nvSpPr>
        <p:spPr>
          <a:xfrm>
            <a:off x="457200" y="1995750"/>
            <a:ext cx="2563500" cy="2679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40" name="Google Shape;40;p7"/>
          <p:cNvSpPr txBox="1"/>
          <p:nvPr>
            <p:ph idx="2" type="body"/>
          </p:nvPr>
        </p:nvSpPr>
        <p:spPr>
          <a:xfrm>
            <a:off x="3290250" y="1995750"/>
            <a:ext cx="2563500" cy="2679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41" name="Google Shape;41;p7"/>
          <p:cNvSpPr txBox="1"/>
          <p:nvPr>
            <p:ph idx="3" type="body"/>
          </p:nvPr>
        </p:nvSpPr>
        <p:spPr>
          <a:xfrm>
            <a:off x="6123300" y="1995750"/>
            <a:ext cx="2563500" cy="2679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42" name="Google Shape;42;p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8"/>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7" name="Google Shape;47;p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9"/>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p:nvPr/>
        </p:nvSpPr>
        <p:spPr>
          <a:xfrm rot="5400000">
            <a:off x="-100350" y="4448760"/>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9"/>
          <p:cNvSpPr txBox="1"/>
          <p:nvPr>
            <p:ph idx="1" type="body"/>
          </p:nvPr>
        </p:nvSpPr>
        <p:spPr>
          <a:xfrm>
            <a:off x="457200" y="4406309"/>
            <a:ext cx="82296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800"/>
              <a:buNone/>
              <a:defRPr sz="1800"/>
            </a:lvl1pPr>
          </a:lstStyle>
          <a:p/>
        </p:txBody>
      </p:sp>
      <p:sp>
        <p:nvSpPr>
          <p:cNvPr id="52" name="Google Shape;52;p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lt1"/>
            </a:gs>
            <a:gs pos="50000">
              <a:schemeClr val="lt1"/>
            </a:gs>
            <a:gs pos="100000">
              <a:schemeClr val="lt2"/>
            </a:gs>
          </a:gsLst>
          <a:lin ang="16200038"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p:txBody>
      </p:sp>
      <p:sp>
        <p:nvSpPr>
          <p:cNvPr id="7" name="Google Shape;7;p1"/>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indent="-342900" lvl="1" marL="9144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indent="-342900" lvl="2" marL="13716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indent="-355600" lvl="3" marL="18288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indent="-355600" lvl="4" marL="22860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indent="-355600" lvl="5" marL="27432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indent="-355600" lvl="6" marL="32004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indent="-355600" lvl="7" marL="3657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indent="-355600" lvl="8" marL="41148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hyperlink" Target="http://www.youtube.com/watch?v=CQWiEaLaMYo" TargetMode="External"/><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5.jpg"/><Relationship Id="rId5" Type="http://schemas.openxmlformats.org/officeDocument/2006/relationships/image" Target="../media/image4.jpg"/><Relationship Id="rId6" Type="http://schemas.openxmlformats.org/officeDocument/2006/relationships/image" Target="../media/image13.png"/><Relationship Id="rId7" Type="http://schemas.openxmlformats.org/officeDocument/2006/relationships/image" Target="../media/image7.jpg"/><Relationship Id="rId8"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grpSp>
        <p:nvGrpSpPr>
          <p:cNvPr id="83" name="Google Shape;83;p13"/>
          <p:cNvGrpSpPr/>
          <p:nvPr/>
        </p:nvGrpSpPr>
        <p:grpSpPr>
          <a:xfrm>
            <a:off x="5122427" y="744201"/>
            <a:ext cx="3841143" cy="3893303"/>
            <a:chOff x="5122427" y="668001"/>
            <a:chExt cx="3841143" cy="3893303"/>
          </a:xfrm>
        </p:grpSpPr>
        <p:grpSp>
          <p:nvGrpSpPr>
            <p:cNvPr id="84" name="Google Shape;84;p13"/>
            <p:cNvGrpSpPr/>
            <p:nvPr/>
          </p:nvGrpSpPr>
          <p:grpSpPr>
            <a:xfrm>
              <a:off x="5144045" y="893590"/>
              <a:ext cx="2833667" cy="2964311"/>
              <a:chOff x="3860721" y="1330073"/>
              <a:chExt cx="3544299" cy="3707706"/>
            </a:xfrm>
          </p:grpSpPr>
          <p:sp>
            <p:nvSpPr>
              <p:cNvPr id="85" name="Google Shape;85;p13"/>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13"/>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 name="Google Shape;87;p13"/>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 name="Google Shape;88;p13"/>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 name="Google Shape;89;p13"/>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 name="Google Shape;90;p13"/>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 name="Google Shape;91;p13"/>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 name="Google Shape;92;p13"/>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 name="Google Shape;93;p13"/>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 name="Google Shape;94;p13"/>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13"/>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13"/>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13"/>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13"/>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13"/>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 name="Google Shape;100;p13"/>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13"/>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13"/>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13"/>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13"/>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13"/>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13"/>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 name="Google Shape;107;p13"/>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13"/>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13"/>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13"/>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13"/>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13"/>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 name="Google Shape;113;p13"/>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 name="Google Shape;114;p13"/>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 name="Google Shape;115;p13"/>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13"/>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13"/>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13"/>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 name="Google Shape;119;p13"/>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13"/>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13"/>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13"/>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13"/>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13"/>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13"/>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13"/>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13"/>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13"/>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13"/>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13"/>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13"/>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13"/>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13"/>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13"/>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13"/>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 name="Google Shape;136;p13"/>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13"/>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13"/>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13"/>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13"/>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13"/>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 name="Google Shape;142;p13"/>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13"/>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13"/>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13"/>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13"/>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13"/>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13"/>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 name="Google Shape;149;p13"/>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13"/>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 name="Google Shape;151;p13"/>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 name="Google Shape;152;p13"/>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13"/>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13"/>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13"/>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 name="Google Shape;156;p13"/>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13"/>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13"/>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13"/>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13"/>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13"/>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13"/>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13"/>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13"/>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13"/>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13"/>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13"/>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13"/>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 name="Google Shape;169;p13"/>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13"/>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13"/>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13"/>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13"/>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13"/>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13"/>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13"/>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13"/>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13"/>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13"/>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13"/>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13"/>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13"/>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13"/>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13"/>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13"/>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13"/>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13"/>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 name="Google Shape;188;p13"/>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 name="Google Shape;189;p13"/>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 name="Google Shape;190;p13"/>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13"/>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2" name="Google Shape;192;p13"/>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13"/>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13"/>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 name="Google Shape;195;p13"/>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 name="Google Shape;196;p13"/>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 name="Google Shape;197;p13"/>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13"/>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 name="Google Shape;199;p13"/>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13"/>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 name="Google Shape;201;p13"/>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 name="Google Shape;202;p13"/>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13"/>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13"/>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13"/>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13"/>
            <p:cNvSpPr/>
            <p:nvPr/>
          </p:nvSpPr>
          <p:spPr>
            <a:xfrm>
              <a:off x="6687910" y="670084"/>
              <a:ext cx="164002" cy="23977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13"/>
            <p:cNvSpPr/>
            <p:nvPr/>
          </p:nvSpPr>
          <p:spPr>
            <a:xfrm>
              <a:off x="6700339" y="668001"/>
              <a:ext cx="78555" cy="96805"/>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13"/>
            <p:cNvSpPr/>
            <p:nvPr/>
          </p:nvSpPr>
          <p:spPr>
            <a:xfrm>
              <a:off x="6715688" y="773039"/>
              <a:ext cx="96898" cy="108448"/>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13"/>
            <p:cNvSpPr/>
            <p:nvPr/>
          </p:nvSpPr>
          <p:spPr>
            <a:xfrm>
              <a:off x="6550295" y="816287"/>
              <a:ext cx="182863" cy="260314"/>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13"/>
            <p:cNvSpPr/>
            <p:nvPr/>
          </p:nvSpPr>
          <p:spPr>
            <a:xfrm>
              <a:off x="6687493" y="808527"/>
              <a:ext cx="141254" cy="186323"/>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13"/>
            <p:cNvSpPr/>
            <p:nvPr/>
          </p:nvSpPr>
          <p:spPr>
            <a:xfrm>
              <a:off x="6712641" y="675415"/>
              <a:ext cx="103914" cy="12801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13"/>
            <p:cNvSpPr/>
            <p:nvPr/>
          </p:nvSpPr>
          <p:spPr>
            <a:xfrm>
              <a:off x="6716857" y="674913"/>
              <a:ext cx="104325" cy="98187"/>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13"/>
            <p:cNvSpPr/>
            <p:nvPr/>
          </p:nvSpPr>
          <p:spPr>
            <a:xfrm>
              <a:off x="6591681" y="1319278"/>
              <a:ext cx="82039" cy="62578"/>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13"/>
            <p:cNvSpPr/>
            <p:nvPr/>
          </p:nvSpPr>
          <p:spPr>
            <a:xfrm>
              <a:off x="6592043" y="1339232"/>
              <a:ext cx="81667" cy="42638"/>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13"/>
            <p:cNvSpPr/>
            <p:nvPr/>
          </p:nvSpPr>
          <p:spPr>
            <a:xfrm>
              <a:off x="6550653" y="1292322"/>
              <a:ext cx="75096" cy="58175"/>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13"/>
            <p:cNvSpPr/>
            <p:nvPr/>
          </p:nvSpPr>
          <p:spPr>
            <a:xfrm>
              <a:off x="6550998" y="1311512"/>
              <a:ext cx="74798" cy="3904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13"/>
            <p:cNvSpPr/>
            <p:nvPr/>
          </p:nvSpPr>
          <p:spPr>
            <a:xfrm>
              <a:off x="6578488" y="992358"/>
              <a:ext cx="178821" cy="308422"/>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13"/>
            <p:cNvSpPr/>
            <p:nvPr/>
          </p:nvSpPr>
          <p:spPr>
            <a:xfrm>
              <a:off x="6627226" y="992967"/>
              <a:ext cx="178028" cy="333954"/>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13"/>
            <p:cNvSpPr/>
            <p:nvPr/>
          </p:nvSpPr>
          <p:spPr>
            <a:xfrm>
              <a:off x="6560953" y="971949"/>
              <a:ext cx="266226" cy="245057"/>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 name="Google Shape;220;p13"/>
            <p:cNvSpPr/>
            <p:nvPr/>
          </p:nvSpPr>
          <p:spPr>
            <a:xfrm>
              <a:off x="6774876" y="827227"/>
              <a:ext cx="92521" cy="324362"/>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 name="Google Shape;221;p13"/>
            <p:cNvSpPr/>
            <p:nvPr/>
          </p:nvSpPr>
          <p:spPr>
            <a:xfrm>
              <a:off x="6792998" y="823141"/>
              <a:ext cx="55942" cy="71147"/>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13"/>
            <p:cNvSpPr/>
            <p:nvPr/>
          </p:nvSpPr>
          <p:spPr>
            <a:xfrm>
              <a:off x="6683350" y="808424"/>
              <a:ext cx="47853" cy="5024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3" name="Google Shape;223;p13"/>
            <p:cNvGrpSpPr/>
            <p:nvPr/>
          </p:nvGrpSpPr>
          <p:grpSpPr>
            <a:xfrm flipH="1">
              <a:off x="5678143" y="1227582"/>
              <a:ext cx="345795" cy="1043508"/>
              <a:chOff x="5678143" y="1151382"/>
              <a:chExt cx="345795" cy="1043508"/>
            </a:xfrm>
          </p:grpSpPr>
          <p:sp>
            <p:nvSpPr>
              <p:cNvPr id="224" name="Google Shape;224;p13"/>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 name="Google Shape;225;p13"/>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 name="Google Shape;226;p13"/>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 name="Google Shape;227;p13"/>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 name="Google Shape;228;p13"/>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 name="Google Shape;229;p13"/>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 name="Google Shape;230;p13"/>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 name="Google Shape;231;p13"/>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 name="Google Shape;232;p13"/>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 name="Google Shape;233;p13"/>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13"/>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 name="Google Shape;235;p13"/>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 name="Google Shape;236;p13"/>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13"/>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 name="Google Shape;238;p13"/>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 name="Google Shape;239;p13"/>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 name="Google Shape;240;p13"/>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1" name="Google Shape;241;p13"/>
            <p:cNvGrpSpPr/>
            <p:nvPr/>
          </p:nvGrpSpPr>
          <p:grpSpPr>
            <a:xfrm>
              <a:off x="5122427" y="3292365"/>
              <a:ext cx="823270" cy="1268939"/>
              <a:chOff x="5490177" y="3555452"/>
              <a:chExt cx="823270" cy="1268939"/>
            </a:xfrm>
          </p:grpSpPr>
          <p:sp>
            <p:nvSpPr>
              <p:cNvPr id="242" name="Google Shape;242;p13"/>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13"/>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 name="Google Shape;244;p13"/>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 name="Google Shape;245;p13"/>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p13"/>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p13"/>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 name="Google Shape;248;p13"/>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 name="Google Shape;249;p13"/>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13"/>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13"/>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13"/>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 name="Google Shape;253;p13"/>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 name="Google Shape;254;p13"/>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 name="Google Shape;255;p13"/>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 name="Google Shape;256;p13"/>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 name="Google Shape;257;p13"/>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 name="Google Shape;258;p13"/>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 name="Google Shape;259;p13"/>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 name="Google Shape;260;p13"/>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 name="Google Shape;261;p13"/>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 name="Google Shape;262;p13"/>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 name="Google Shape;263;p13"/>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 name="Google Shape;264;p13"/>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13"/>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13"/>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13"/>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13"/>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13"/>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 name="Google Shape;270;p13"/>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13"/>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13"/>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3" name="Google Shape;273;p13"/>
            <p:cNvSpPr/>
            <p:nvPr/>
          </p:nvSpPr>
          <p:spPr>
            <a:xfrm>
              <a:off x="7297552" y="1119942"/>
              <a:ext cx="135694" cy="266572"/>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13"/>
            <p:cNvSpPr/>
            <p:nvPr/>
          </p:nvSpPr>
          <p:spPr>
            <a:xfrm>
              <a:off x="7309787" y="1745656"/>
              <a:ext cx="93354" cy="72328"/>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 name="Google Shape;275;p13"/>
            <p:cNvSpPr/>
            <p:nvPr/>
          </p:nvSpPr>
          <p:spPr>
            <a:xfrm>
              <a:off x="7310617" y="1769417"/>
              <a:ext cx="92957" cy="4848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 name="Google Shape;276;p13"/>
            <p:cNvSpPr/>
            <p:nvPr/>
          </p:nvSpPr>
          <p:spPr>
            <a:xfrm>
              <a:off x="7197828" y="1680648"/>
              <a:ext cx="93332" cy="69654"/>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13"/>
            <p:cNvSpPr/>
            <p:nvPr/>
          </p:nvSpPr>
          <p:spPr>
            <a:xfrm>
              <a:off x="7198064" y="1702707"/>
              <a:ext cx="92908" cy="4848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13"/>
            <p:cNvSpPr/>
            <p:nvPr/>
          </p:nvSpPr>
          <p:spPr>
            <a:xfrm>
              <a:off x="7221254" y="1360384"/>
              <a:ext cx="326905" cy="395190"/>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13"/>
            <p:cNvSpPr/>
            <p:nvPr/>
          </p:nvSpPr>
          <p:spPr>
            <a:xfrm>
              <a:off x="7417903" y="1095544"/>
              <a:ext cx="102845" cy="100060"/>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13"/>
            <p:cNvSpPr/>
            <p:nvPr/>
          </p:nvSpPr>
          <p:spPr>
            <a:xfrm>
              <a:off x="7381720" y="1109556"/>
              <a:ext cx="166879" cy="325717"/>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13"/>
            <p:cNvSpPr/>
            <p:nvPr/>
          </p:nvSpPr>
          <p:spPr>
            <a:xfrm>
              <a:off x="7413797" y="991818"/>
              <a:ext cx="110830" cy="134949"/>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13"/>
            <p:cNvSpPr/>
            <p:nvPr/>
          </p:nvSpPr>
          <p:spPr>
            <a:xfrm>
              <a:off x="7417935" y="980032"/>
              <a:ext cx="116959" cy="115584"/>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13"/>
            <p:cNvSpPr/>
            <p:nvPr/>
          </p:nvSpPr>
          <p:spPr>
            <a:xfrm>
              <a:off x="7364000" y="1109861"/>
              <a:ext cx="53873" cy="78410"/>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13"/>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13"/>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13"/>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13"/>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13"/>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13"/>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 name="Google Shape;290;p13"/>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13"/>
            <p:cNvSpPr/>
            <p:nvPr/>
          </p:nvSpPr>
          <p:spPr>
            <a:xfrm rot="-1800688">
              <a:off x="7461681" y="3958751"/>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13"/>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13"/>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13"/>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 name="Google Shape;295;p13"/>
            <p:cNvSpPr/>
            <p:nvPr/>
          </p:nvSpPr>
          <p:spPr>
            <a:xfrm rot="-1800688">
              <a:off x="7461681" y="3958751"/>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13"/>
            <p:cNvSpPr/>
            <p:nvPr/>
          </p:nvSpPr>
          <p:spPr>
            <a:xfrm>
              <a:off x="8113340" y="4275363"/>
              <a:ext cx="345795" cy="199644"/>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13"/>
            <p:cNvSpPr/>
            <p:nvPr/>
          </p:nvSpPr>
          <p:spPr>
            <a:xfrm>
              <a:off x="8345604" y="3658605"/>
              <a:ext cx="79290" cy="172593"/>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 name="Google Shape;298;p13"/>
            <p:cNvSpPr/>
            <p:nvPr/>
          </p:nvSpPr>
          <p:spPr>
            <a:xfrm>
              <a:off x="8356722" y="3587657"/>
              <a:ext cx="56997" cy="109672"/>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13"/>
            <p:cNvSpPr/>
            <p:nvPr/>
          </p:nvSpPr>
          <p:spPr>
            <a:xfrm>
              <a:off x="8165307" y="4346248"/>
              <a:ext cx="122958" cy="68962"/>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 name="Google Shape;300;p13"/>
            <p:cNvSpPr/>
            <p:nvPr/>
          </p:nvSpPr>
          <p:spPr>
            <a:xfrm>
              <a:off x="8165313" y="4357988"/>
              <a:ext cx="120890" cy="57443"/>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 name="Google Shape;301;p13"/>
            <p:cNvSpPr/>
            <p:nvPr/>
          </p:nvSpPr>
          <p:spPr>
            <a:xfrm>
              <a:off x="8255166" y="4305930"/>
              <a:ext cx="122958" cy="68996"/>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 name="Google Shape;302;p13"/>
            <p:cNvSpPr/>
            <p:nvPr/>
          </p:nvSpPr>
          <p:spPr>
            <a:xfrm>
              <a:off x="8255174" y="4317703"/>
              <a:ext cx="120890" cy="57443"/>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 name="Google Shape;303;p13"/>
            <p:cNvSpPr/>
            <p:nvPr/>
          </p:nvSpPr>
          <p:spPr>
            <a:xfrm>
              <a:off x="8198325" y="3858200"/>
              <a:ext cx="179790" cy="507530"/>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 name="Google Shape;304;p13"/>
            <p:cNvSpPr/>
            <p:nvPr/>
          </p:nvSpPr>
          <p:spPr>
            <a:xfrm>
              <a:off x="8224549" y="3442293"/>
              <a:ext cx="130498" cy="208861"/>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 name="Google Shape;305;p13"/>
            <p:cNvSpPr/>
            <p:nvPr/>
          </p:nvSpPr>
          <p:spPr>
            <a:xfrm>
              <a:off x="8197056" y="3589895"/>
              <a:ext cx="200686" cy="332311"/>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 name="Google Shape;306;p13"/>
            <p:cNvSpPr/>
            <p:nvPr/>
          </p:nvSpPr>
          <p:spPr>
            <a:xfrm>
              <a:off x="8000839" y="3631642"/>
              <a:ext cx="254803" cy="198498"/>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 name="Google Shape;307;p13"/>
            <p:cNvSpPr/>
            <p:nvPr/>
          </p:nvSpPr>
          <p:spPr>
            <a:xfrm>
              <a:off x="8187055" y="3627341"/>
              <a:ext cx="77533" cy="113490"/>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 name="Google Shape;308;p13"/>
            <p:cNvSpPr/>
            <p:nvPr/>
          </p:nvSpPr>
          <p:spPr>
            <a:xfrm>
              <a:off x="8224358" y="3433131"/>
              <a:ext cx="126514" cy="139443"/>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09" name="Google Shape;309;p13"/>
            <p:cNvGrpSpPr/>
            <p:nvPr/>
          </p:nvGrpSpPr>
          <p:grpSpPr>
            <a:xfrm>
              <a:off x="6544681" y="927100"/>
              <a:ext cx="264550" cy="200503"/>
              <a:chOff x="6621095" y="1452181"/>
              <a:chExt cx="330894" cy="250785"/>
            </a:xfrm>
          </p:grpSpPr>
          <p:sp>
            <p:nvSpPr>
              <p:cNvPr id="310" name="Google Shape;310;p1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 name="Google Shape;311;p1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 name="Google Shape;312;p1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 name="Google Shape;313;p1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 name="Google Shape;314;p1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5" name="Google Shape;315;p13"/>
            <p:cNvGrpSpPr/>
            <p:nvPr/>
          </p:nvGrpSpPr>
          <p:grpSpPr>
            <a:xfrm>
              <a:off x="7210360" y="1314224"/>
              <a:ext cx="264550" cy="200503"/>
              <a:chOff x="6621095" y="1452181"/>
              <a:chExt cx="330894" cy="250785"/>
            </a:xfrm>
          </p:grpSpPr>
          <p:sp>
            <p:nvSpPr>
              <p:cNvPr id="316" name="Google Shape;316;p1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 name="Google Shape;317;p1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1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 name="Google Shape;319;p1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 name="Google Shape;320;p1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21" name="Google Shape;321;p13"/>
            <p:cNvSpPr/>
            <p:nvPr/>
          </p:nvSpPr>
          <p:spPr>
            <a:xfrm>
              <a:off x="7451033" y="1163186"/>
              <a:ext cx="126359" cy="353331"/>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13"/>
            <p:cNvSpPr/>
            <p:nvPr/>
          </p:nvSpPr>
          <p:spPr>
            <a:xfrm>
              <a:off x="7509451" y="1160411"/>
              <a:ext cx="72770" cy="98686"/>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23" name="Google Shape;323;p13"/>
            <p:cNvGrpSpPr/>
            <p:nvPr/>
          </p:nvGrpSpPr>
          <p:grpSpPr>
            <a:xfrm flipH="1">
              <a:off x="8183210" y="2407472"/>
              <a:ext cx="780360" cy="1195999"/>
              <a:chOff x="3975528" y="3303922"/>
              <a:chExt cx="780360" cy="1195999"/>
            </a:xfrm>
          </p:grpSpPr>
          <p:sp>
            <p:nvSpPr>
              <p:cNvPr id="324" name="Google Shape;324;p13"/>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 name="Google Shape;325;p13"/>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 name="Google Shape;326;p13"/>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 name="Google Shape;327;p13"/>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 name="Google Shape;328;p13"/>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 name="Google Shape;329;p13"/>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 name="Google Shape;330;p13"/>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 name="Google Shape;331;p13"/>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 name="Google Shape;332;p13"/>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 name="Google Shape;333;p13"/>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 name="Google Shape;334;p13"/>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 name="Google Shape;335;p13"/>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 name="Google Shape;336;p13"/>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 name="Google Shape;337;p13"/>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 name="Google Shape;338;p13"/>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 name="Google Shape;339;p13"/>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 name="Google Shape;340;p13"/>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 name="Google Shape;341;p13"/>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 name="Google Shape;342;p13"/>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 name="Google Shape;343;p13"/>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 name="Google Shape;344;p13"/>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 name="Google Shape;345;p13"/>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 name="Google Shape;346;p13"/>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 name="Google Shape;347;p13"/>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 name="Google Shape;348;p13"/>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 name="Google Shape;349;p13"/>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50" name="Google Shape;350;p13"/>
              <p:cNvGrpSpPr/>
              <p:nvPr/>
            </p:nvGrpSpPr>
            <p:grpSpPr>
              <a:xfrm flipH="1">
                <a:off x="4321768" y="3621401"/>
                <a:ext cx="239005" cy="181217"/>
                <a:chOff x="6621095" y="1452181"/>
                <a:chExt cx="330894" cy="250785"/>
              </a:xfrm>
            </p:grpSpPr>
            <p:sp>
              <p:nvSpPr>
                <p:cNvPr id="351" name="Google Shape;351;p1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 name="Google Shape;352;p1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 name="Google Shape;353;p1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 name="Google Shape;354;p1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 name="Google Shape;355;p1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56" name="Google Shape;356;p13"/>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 name="Google Shape;357;p13"/>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358" name="Google Shape;358;p13"/>
          <p:cNvSpPr txBox="1"/>
          <p:nvPr>
            <p:ph idx="4294967295" type="title"/>
          </p:nvPr>
        </p:nvSpPr>
        <p:spPr>
          <a:xfrm>
            <a:off x="457200" y="605600"/>
            <a:ext cx="5203200" cy="1849500"/>
          </a:xfrm>
          <a:prstGeom prst="rect">
            <a:avLst/>
          </a:prstGeom>
        </p:spPr>
        <p:txBody>
          <a:bodyPr anchorCtr="0" anchor="t" bIns="0" lIns="0" spcFirstLastPara="1" rIns="0" wrap="square" tIns="0">
            <a:noAutofit/>
          </a:bodyPr>
          <a:lstStyle/>
          <a:p>
            <a:pPr indent="0" lvl="0" marL="0" marR="190500" rtl="0" algn="l">
              <a:lnSpc>
                <a:spcPct val="100000"/>
              </a:lnSpc>
              <a:spcBef>
                <a:spcPts val="2000"/>
              </a:spcBef>
              <a:spcAft>
                <a:spcPts val="0"/>
              </a:spcAft>
              <a:buNone/>
            </a:pPr>
            <a:r>
              <a:t/>
            </a:r>
            <a:endParaRPr b="1" sz="1650">
              <a:solidFill>
                <a:srgbClr val="296EAA"/>
              </a:solidFill>
              <a:highlight>
                <a:srgbClr val="FFFFFF"/>
              </a:highlight>
              <a:latin typeface="Raleway"/>
              <a:ea typeface="Raleway"/>
              <a:cs typeface="Raleway"/>
              <a:sym typeface="Raleway"/>
            </a:endParaRPr>
          </a:p>
          <a:p>
            <a:pPr indent="0" lvl="0" marL="0" marR="190500" rtl="0" algn="l">
              <a:lnSpc>
                <a:spcPct val="100000"/>
              </a:lnSpc>
              <a:spcBef>
                <a:spcPts val="2000"/>
              </a:spcBef>
              <a:spcAft>
                <a:spcPts val="0"/>
              </a:spcAft>
              <a:buNone/>
            </a:pPr>
            <a:r>
              <a:t/>
            </a:r>
            <a:endParaRPr b="1" sz="2150">
              <a:solidFill>
                <a:srgbClr val="000000"/>
              </a:solidFill>
              <a:highlight>
                <a:srgbClr val="FFFFFF"/>
              </a:highlight>
              <a:latin typeface="Raleway"/>
              <a:ea typeface="Raleway"/>
              <a:cs typeface="Raleway"/>
              <a:sym typeface="Raleway"/>
            </a:endParaRPr>
          </a:p>
          <a:p>
            <a:pPr indent="0" lvl="0" marL="0" rtl="0" algn="l">
              <a:spcBef>
                <a:spcPts val="0"/>
              </a:spcBef>
              <a:spcAft>
                <a:spcPts val="0"/>
              </a:spcAft>
              <a:buNone/>
            </a:pPr>
            <a:r>
              <a:t/>
            </a:r>
            <a:endParaRPr sz="5300">
              <a:latin typeface="Raleway"/>
              <a:ea typeface="Raleway"/>
              <a:cs typeface="Raleway"/>
              <a:sym typeface="Raleway"/>
            </a:endParaRPr>
          </a:p>
        </p:txBody>
      </p:sp>
      <p:sp>
        <p:nvSpPr>
          <p:cNvPr id="359" name="Google Shape;359;p13"/>
          <p:cNvSpPr txBox="1"/>
          <p:nvPr/>
        </p:nvSpPr>
        <p:spPr>
          <a:xfrm>
            <a:off x="335625" y="3102350"/>
            <a:ext cx="478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Raleway"/>
                <a:ea typeface="Raleway"/>
                <a:cs typeface="Raleway"/>
                <a:sym typeface="Raleway"/>
              </a:rPr>
              <a:t>CLIMATE CHANGE BELIEVE ANALYSIS APPLICATION</a:t>
            </a:r>
            <a:endParaRPr b="1">
              <a:solidFill>
                <a:schemeClr val="accent1"/>
              </a:solidFill>
              <a:latin typeface="Raleway"/>
              <a:ea typeface="Raleway"/>
              <a:cs typeface="Raleway"/>
              <a:sym typeface="Raleway"/>
            </a:endParaRPr>
          </a:p>
        </p:txBody>
      </p:sp>
      <p:sp>
        <p:nvSpPr>
          <p:cNvPr id="360" name="Google Shape;360;p13"/>
          <p:cNvSpPr txBox="1"/>
          <p:nvPr>
            <p:ph idx="4294967295" type="body"/>
          </p:nvPr>
        </p:nvSpPr>
        <p:spPr>
          <a:xfrm>
            <a:off x="537425" y="3982325"/>
            <a:ext cx="3687600" cy="8475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1800">
                <a:solidFill>
                  <a:schemeClr val="accent2"/>
                </a:solidFill>
                <a:latin typeface="Raleway"/>
                <a:ea typeface="Raleway"/>
                <a:cs typeface="Raleway"/>
                <a:sym typeface="Raleway"/>
              </a:rPr>
              <a:t>BY</a:t>
            </a:r>
            <a:endParaRPr b="1" sz="1800">
              <a:solidFill>
                <a:schemeClr val="accent2"/>
              </a:solidFill>
              <a:latin typeface="Raleway"/>
              <a:ea typeface="Raleway"/>
              <a:cs typeface="Raleway"/>
              <a:sym typeface="Raleway"/>
            </a:endParaRPr>
          </a:p>
          <a:p>
            <a:pPr indent="0" lvl="0" marL="0" rtl="0" algn="ctr">
              <a:spcBef>
                <a:spcPts val="600"/>
              </a:spcBef>
              <a:spcAft>
                <a:spcPts val="0"/>
              </a:spcAft>
              <a:buNone/>
            </a:pPr>
            <a:r>
              <a:rPr b="1" lang="en" sz="1800">
                <a:solidFill>
                  <a:schemeClr val="accent2"/>
                </a:solidFill>
                <a:latin typeface="Raleway"/>
                <a:ea typeface="Raleway"/>
                <a:cs typeface="Raleway"/>
                <a:sym typeface="Raleway"/>
              </a:rPr>
              <a:t>NEURAL DATA SOLUTIONS (NDS)</a:t>
            </a:r>
            <a:endParaRPr b="1" sz="1800">
              <a:solidFill>
                <a:schemeClr val="accent2"/>
              </a:solidFill>
              <a:latin typeface="Raleway"/>
              <a:ea typeface="Raleway"/>
              <a:cs typeface="Raleway"/>
              <a:sym typeface="Raleway"/>
            </a:endParaRPr>
          </a:p>
        </p:txBody>
      </p:sp>
      <p:pic>
        <p:nvPicPr>
          <p:cNvPr id="361" name="Google Shape;361;p13"/>
          <p:cNvPicPr preferRelativeResize="0"/>
          <p:nvPr/>
        </p:nvPicPr>
        <p:blipFill>
          <a:blip r:embed="rId3">
            <a:alphaModFix/>
          </a:blip>
          <a:stretch>
            <a:fillRect/>
          </a:stretch>
        </p:blipFill>
        <p:spPr>
          <a:xfrm>
            <a:off x="992477" y="644602"/>
            <a:ext cx="1049988" cy="700050"/>
          </a:xfrm>
          <a:prstGeom prst="rect">
            <a:avLst/>
          </a:prstGeom>
          <a:noFill/>
          <a:ln>
            <a:noFill/>
          </a:ln>
        </p:spPr>
      </p:pic>
      <p:pic>
        <p:nvPicPr>
          <p:cNvPr id="362" name="Google Shape;362;p13"/>
          <p:cNvPicPr preferRelativeResize="0"/>
          <p:nvPr/>
        </p:nvPicPr>
        <p:blipFill>
          <a:blip r:embed="rId4">
            <a:alphaModFix/>
          </a:blip>
          <a:stretch>
            <a:fillRect/>
          </a:stretch>
        </p:blipFill>
        <p:spPr>
          <a:xfrm>
            <a:off x="1344300" y="1267750"/>
            <a:ext cx="4009125" cy="1559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22"/>
          <p:cNvSpPr txBox="1"/>
          <p:nvPr>
            <p:ph type="title"/>
          </p:nvPr>
        </p:nvSpPr>
        <p:spPr>
          <a:xfrm>
            <a:off x="407550" y="665175"/>
            <a:ext cx="6227100" cy="66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200"/>
              <a:t>COUNTRY’S PRESENCE </a:t>
            </a:r>
            <a:endParaRPr sz="3200"/>
          </a:p>
        </p:txBody>
      </p:sp>
      <p:sp>
        <p:nvSpPr>
          <p:cNvPr id="695" name="Google Shape;695;p2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696" name="Google Shape;696;p22"/>
          <p:cNvGrpSpPr/>
          <p:nvPr/>
        </p:nvGrpSpPr>
        <p:grpSpPr>
          <a:xfrm>
            <a:off x="2584653" y="1372179"/>
            <a:ext cx="6064366" cy="3507446"/>
            <a:chOff x="114800" y="1685100"/>
            <a:chExt cx="4773588" cy="2951650"/>
          </a:xfrm>
        </p:grpSpPr>
        <p:pic>
          <p:nvPicPr>
            <p:cNvPr id="697" name="Google Shape;697;p22" title="Points scored"/>
            <p:cNvPicPr preferRelativeResize="0"/>
            <p:nvPr/>
          </p:nvPicPr>
          <p:blipFill>
            <a:blip r:embed="rId3">
              <a:alphaModFix/>
            </a:blip>
            <a:stretch>
              <a:fillRect/>
            </a:stretch>
          </p:blipFill>
          <p:spPr>
            <a:xfrm>
              <a:off x="114800" y="1685100"/>
              <a:ext cx="4773588" cy="2951650"/>
            </a:xfrm>
            <a:prstGeom prst="rect">
              <a:avLst/>
            </a:prstGeom>
            <a:noFill/>
            <a:ln>
              <a:noFill/>
            </a:ln>
            <a:effectLst>
              <a:outerShdw blurRad="57150" rotWithShape="0" algn="bl" dir="6180000" dist="19050">
                <a:srgbClr val="000000">
                  <a:alpha val="78000"/>
                </a:srgbClr>
              </a:outerShdw>
            </a:effectLst>
          </p:spPr>
        </p:pic>
        <p:sp>
          <p:nvSpPr>
            <p:cNvPr id="698" name="Google Shape;698;p22"/>
            <p:cNvSpPr txBox="1"/>
            <p:nvPr/>
          </p:nvSpPr>
          <p:spPr>
            <a:xfrm>
              <a:off x="810575" y="2638000"/>
              <a:ext cx="780600" cy="297900"/>
            </a:xfrm>
            <a:prstGeom prst="rect">
              <a:avLst/>
            </a:prstGeom>
            <a:noFill/>
            <a:ln>
              <a:noFill/>
            </a:ln>
            <a:effectLst>
              <a:outerShdw blurRad="57150" rotWithShape="0" algn="bl" dir="6180000" dist="19050">
                <a:srgbClr val="000000">
                  <a:alpha val="78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Calibri"/>
                  <a:ea typeface="Calibri"/>
                  <a:cs typeface="Calibri"/>
                  <a:sym typeface="Calibri"/>
                </a:rPr>
                <a:t>canada</a:t>
              </a:r>
              <a:endParaRPr>
                <a:latin typeface="Barlow Light"/>
                <a:ea typeface="Barlow Light"/>
                <a:cs typeface="Barlow Light"/>
                <a:sym typeface="Barlow Light"/>
              </a:endParaRPr>
            </a:p>
          </p:txBody>
        </p:sp>
        <p:sp>
          <p:nvSpPr>
            <p:cNvPr id="699" name="Google Shape;699;p22"/>
            <p:cNvSpPr txBox="1"/>
            <p:nvPr/>
          </p:nvSpPr>
          <p:spPr>
            <a:xfrm>
              <a:off x="2394225" y="2907375"/>
              <a:ext cx="736500" cy="297900"/>
            </a:xfrm>
            <a:prstGeom prst="rect">
              <a:avLst/>
            </a:prstGeom>
            <a:noFill/>
            <a:ln>
              <a:noFill/>
            </a:ln>
            <a:effectLst>
              <a:outerShdw blurRad="57150" rotWithShape="0" algn="bl" dir="6180000" dist="19050">
                <a:srgbClr val="000000">
                  <a:alpha val="78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Calibri"/>
                  <a:ea typeface="Calibri"/>
                  <a:cs typeface="Calibri"/>
                  <a:sym typeface="Calibri"/>
                </a:rPr>
                <a:t>france</a:t>
              </a:r>
              <a:endParaRPr>
                <a:latin typeface="Barlow Light"/>
                <a:ea typeface="Barlow Light"/>
                <a:cs typeface="Barlow Light"/>
                <a:sym typeface="Barlow Light"/>
              </a:endParaRPr>
            </a:p>
          </p:txBody>
        </p:sp>
        <p:sp>
          <p:nvSpPr>
            <p:cNvPr id="700" name="Google Shape;700;p22"/>
            <p:cNvSpPr txBox="1"/>
            <p:nvPr/>
          </p:nvSpPr>
          <p:spPr>
            <a:xfrm>
              <a:off x="3214225" y="3308425"/>
              <a:ext cx="517200" cy="297900"/>
            </a:xfrm>
            <a:prstGeom prst="rect">
              <a:avLst/>
            </a:prstGeom>
            <a:noFill/>
            <a:ln>
              <a:noFill/>
            </a:ln>
            <a:effectLst>
              <a:outerShdw blurRad="57150" rotWithShape="0" algn="bl" dir="6180000" dist="19050">
                <a:srgbClr val="000000">
                  <a:alpha val="78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Calibri"/>
                  <a:ea typeface="Calibri"/>
                  <a:cs typeface="Calibri"/>
                  <a:sym typeface="Calibri"/>
                </a:rPr>
                <a:t>india</a:t>
              </a:r>
              <a:endParaRPr>
                <a:latin typeface="Barlow Light"/>
                <a:ea typeface="Barlow Light"/>
                <a:cs typeface="Barlow Light"/>
                <a:sym typeface="Barlow Light"/>
              </a:endParaRPr>
            </a:p>
          </p:txBody>
        </p:sp>
        <p:sp>
          <p:nvSpPr>
            <p:cNvPr id="701" name="Google Shape;701;p22"/>
            <p:cNvSpPr txBox="1"/>
            <p:nvPr/>
          </p:nvSpPr>
          <p:spPr>
            <a:xfrm>
              <a:off x="3598125" y="3109025"/>
              <a:ext cx="517200" cy="297900"/>
            </a:xfrm>
            <a:prstGeom prst="rect">
              <a:avLst/>
            </a:prstGeom>
            <a:noFill/>
            <a:ln>
              <a:noFill/>
            </a:ln>
            <a:effectLst>
              <a:outerShdw blurRad="57150" rotWithShape="0" algn="bl" dir="6180000" dist="19050">
                <a:srgbClr val="000000">
                  <a:alpha val="78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Calibri"/>
                  <a:ea typeface="Calibri"/>
                  <a:cs typeface="Calibri"/>
                  <a:sym typeface="Calibri"/>
                </a:rPr>
                <a:t>china</a:t>
              </a:r>
              <a:endParaRPr>
                <a:latin typeface="Barlow Light"/>
                <a:ea typeface="Barlow Light"/>
                <a:cs typeface="Barlow Light"/>
                <a:sym typeface="Barlow Light"/>
              </a:endParaRPr>
            </a:p>
          </p:txBody>
        </p:sp>
        <p:sp>
          <p:nvSpPr>
            <p:cNvPr id="702" name="Google Shape;702;p22"/>
            <p:cNvSpPr txBox="1"/>
            <p:nvPr/>
          </p:nvSpPr>
          <p:spPr>
            <a:xfrm>
              <a:off x="1201950" y="3662425"/>
              <a:ext cx="517200" cy="297900"/>
            </a:xfrm>
            <a:prstGeom prst="rect">
              <a:avLst/>
            </a:prstGeom>
            <a:noFill/>
            <a:ln>
              <a:noFill/>
            </a:ln>
            <a:effectLst>
              <a:outerShdw blurRad="57150" rotWithShape="0" algn="bl" dir="6180000" dist="19050">
                <a:srgbClr val="000000">
                  <a:alpha val="78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Calibri"/>
                  <a:ea typeface="Calibri"/>
                  <a:cs typeface="Calibri"/>
                  <a:sym typeface="Calibri"/>
                </a:rPr>
                <a:t>china</a:t>
              </a:r>
              <a:endParaRPr>
                <a:latin typeface="Barlow Light"/>
                <a:ea typeface="Barlow Light"/>
                <a:cs typeface="Barlow Light"/>
                <a:sym typeface="Barlow Light"/>
              </a:endParaRPr>
            </a:p>
          </p:txBody>
        </p:sp>
        <p:sp>
          <p:nvSpPr>
            <p:cNvPr id="703" name="Google Shape;703;p22"/>
            <p:cNvSpPr txBox="1"/>
            <p:nvPr/>
          </p:nvSpPr>
          <p:spPr>
            <a:xfrm>
              <a:off x="2183750" y="3541325"/>
              <a:ext cx="629700" cy="297900"/>
            </a:xfrm>
            <a:prstGeom prst="rect">
              <a:avLst/>
            </a:prstGeom>
            <a:noFill/>
            <a:ln>
              <a:noFill/>
            </a:ln>
            <a:effectLst>
              <a:outerShdw blurRad="57150" rotWithShape="0" algn="bl" dir="6180000" dist="19050">
                <a:srgbClr val="000000">
                  <a:alpha val="78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Calibri"/>
                  <a:ea typeface="Calibri"/>
                  <a:cs typeface="Calibri"/>
                  <a:sym typeface="Calibri"/>
                </a:rPr>
                <a:t>nigeria</a:t>
              </a:r>
              <a:endParaRPr>
                <a:latin typeface="Barlow Light"/>
                <a:ea typeface="Barlow Light"/>
                <a:cs typeface="Barlow Light"/>
                <a:sym typeface="Barlow Light"/>
              </a:endParaRPr>
            </a:p>
          </p:txBody>
        </p:sp>
        <p:sp>
          <p:nvSpPr>
            <p:cNvPr id="704" name="Google Shape;704;p22"/>
            <p:cNvSpPr txBox="1"/>
            <p:nvPr/>
          </p:nvSpPr>
          <p:spPr>
            <a:xfrm>
              <a:off x="731750" y="3308425"/>
              <a:ext cx="780600" cy="297900"/>
            </a:xfrm>
            <a:prstGeom prst="rect">
              <a:avLst/>
            </a:prstGeom>
            <a:noFill/>
            <a:ln>
              <a:noFill/>
            </a:ln>
            <a:effectLst>
              <a:outerShdw blurRad="57150" rotWithShape="0" algn="bl" dir="6180000" dist="19050">
                <a:srgbClr val="000000">
                  <a:alpha val="78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Calibri"/>
                  <a:ea typeface="Calibri"/>
                  <a:cs typeface="Calibri"/>
                  <a:sym typeface="Calibri"/>
                </a:rPr>
                <a:t>mexico</a:t>
              </a:r>
              <a:endParaRPr>
                <a:latin typeface="Barlow Light"/>
                <a:ea typeface="Barlow Light"/>
                <a:cs typeface="Barlow Light"/>
                <a:sym typeface="Barlow Light"/>
              </a:endParaRPr>
            </a:p>
          </p:txBody>
        </p:sp>
        <p:sp>
          <p:nvSpPr>
            <p:cNvPr id="705" name="Google Shape;705;p22"/>
            <p:cNvSpPr txBox="1"/>
            <p:nvPr/>
          </p:nvSpPr>
          <p:spPr>
            <a:xfrm>
              <a:off x="3872775" y="3895325"/>
              <a:ext cx="736500" cy="297900"/>
            </a:xfrm>
            <a:prstGeom prst="rect">
              <a:avLst/>
            </a:prstGeom>
            <a:noFill/>
            <a:ln>
              <a:noFill/>
            </a:ln>
            <a:effectLst>
              <a:outerShdw blurRad="57150" rotWithShape="0" algn="bl" dir="6180000" dist="19050">
                <a:srgbClr val="000000">
                  <a:alpha val="78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Calibri"/>
                  <a:ea typeface="Calibri"/>
                  <a:cs typeface="Calibri"/>
                  <a:sym typeface="Calibri"/>
                </a:rPr>
                <a:t>australia</a:t>
              </a:r>
              <a:endParaRPr>
                <a:latin typeface="Barlow Light"/>
                <a:ea typeface="Barlow Light"/>
                <a:cs typeface="Barlow Light"/>
                <a:sym typeface="Barlow Light"/>
              </a:endParaRPr>
            </a:p>
          </p:txBody>
        </p:sp>
        <p:sp>
          <p:nvSpPr>
            <p:cNvPr id="706" name="Google Shape;706;p22"/>
            <p:cNvSpPr txBox="1"/>
            <p:nvPr/>
          </p:nvSpPr>
          <p:spPr>
            <a:xfrm>
              <a:off x="2593625" y="3215534"/>
              <a:ext cx="517200" cy="297900"/>
            </a:xfrm>
            <a:prstGeom prst="rect">
              <a:avLst/>
            </a:prstGeom>
            <a:noFill/>
            <a:ln>
              <a:noFill/>
            </a:ln>
            <a:effectLst>
              <a:outerShdw blurRad="57150" rotWithShape="0" algn="bl" dir="6180000" dist="19050">
                <a:srgbClr val="000000">
                  <a:alpha val="78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Calibri"/>
                  <a:ea typeface="Calibri"/>
                  <a:cs typeface="Calibri"/>
                  <a:sym typeface="Calibri"/>
                </a:rPr>
                <a:t>egypt</a:t>
              </a:r>
              <a:endParaRPr>
                <a:latin typeface="Barlow Light"/>
                <a:ea typeface="Barlow Light"/>
                <a:cs typeface="Barlow Light"/>
                <a:sym typeface="Barlow Light"/>
              </a:endParaRPr>
            </a:p>
          </p:txBody>
        </p:sp>
        <p:sp>
          <p:nvSpPr>
            <p:cNvPr id="707" name="Google Shape;707;p22"/>
            <p:cNvSpPr txBox="1"/>
            <p:nvPr/>
          </p:nvSpPr>
          <p:spPr>
            <a:xfrm>
              <a:off x="1939692" y="3148767"/>
              <a:ext cx="736500" cy="297900"/>
            </a:xfrm>
            <a:prstGeom prst="rect">
              <a:avLst/>
            </a:prstGeom>
            <a:noFill/>
            <a:ln>
              <a:noFill/>
            </a:ln>
            <a:effectLst>
              <a:outerShdw blurRad="57150" rotWithShape="0" algn="bl" dir="6180000" dist="19050">
                <a:srgbClr val="000000">
                  <a:alpha val="78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Calibri"/>
                  <a:ea typeface="Calibri"/>
                  <a:cs typeface="Calibri"/>
                  <a:sym typeface="Calibri"/>
                </a:rPr>
                <a:t>morocco</a:t>
              </a:r>
              <a:endParaRPr>
                <a:latin typeface="Barlow Light"/>
                <a:ea typeface="Barlow Light"/>
                <a:cs typeface="Barlow Light"/>
                <a:sym typeface="Barlow Light"/>
              </a:endParaRPr>
            </a:p>
          </p:txBody>
        </p:sp>
      </p:grpSp>
      <p:sp>
        <p:nvSpPr>
          <p:cNvPr id="708" name="Google Shape;708;p22"/>
          <p:cNvSpPr txBox="1"/>
          <p:nvPr/>
        </p:nvSpPr>
        <p:spPr>
          <a:xfrm>
            <a:off x="268200" y="1372175"/>
            <a:ext cx="2316600" cy="1046700"/>
          </a:xfrm>
          <a:prstGeom prst="rect">
            <a:avLst/>
          </a:prstGeom>
          <a:noFill/>
          <a:ln>
            <a:noFill/>
          </a:ln>
        </p:spPr>
        <p:txBody>
          <a:bodyPr anchorCtr="0" anchor="t" bIns="91425" lIns="0" spcFirstLastPara="1" rIns="91425" wrap="square" tIns="91425">
            <a:normAutofit/>
          </a:bodyPr>
          <a:lstStyle/>
          <a:p>
            <a:pPr indent="-317500" lvl="0" marL="457200" rtl="0" algn="l">
              <a:spcBef>
                <a:spcPts val="1000"/>
              </a:spcBef>
              <a:spcAft>
                <a:spcPts val="0"/>
              </a:spcAft>
              <a:buSzPts val="1400"/>
              <a:buFont typeface="Barlow Light"/>
              <a:buChar char="●"/>
            </a:pPr>
            <a:r>
              <a:rPr lang="en">
                <a:latin typeface="Barlow Light"/>
                <a:ea typeface="Barlow Light"/>
                <a:cs typeface="Barlow Light"/>
                <a:sym typeface="Barlow Light"/>
              </a:rPr>
              <a:t>This shows the most talked about </a:t>
            </a:r>
            <a:r>
              <a:rPr lang="en">
                <a:latin typeface="Barlow Light"/>
                <a:ea typeface="Barlow Light"/>
                <a:cs typeface="Barlow Light"/>
                <a:sym typeface="Barlow Light"/>
              </a:rPr>
              <a:t>countries in “CLimate Change” discussion or tweets</a:t>
            </a:r>
            <a:r>
              <a:rPr lang="en">
                <a:latin typeface="Barlow Light"/>
                <a:ea typeface="Barlow Light"/>
                <a:cs typeface="Barlow Light"/>
                <a:sym typeface="Barlow Light"/>
              </a:rPr>
              <a:t> </a:t>
            </a:r>
            <a:endParaRPr>
              <a:latin typeface="Barlow Light"/>
              <a:ea typeface="Barlow Light"/>
              <a:cs typeface="Barlow Light"/>
              <a:sym typeface="Barlow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23"/>
          <p:cNvSpPr txBox="1"/>
          <p:nvPr>
            <p:ph type="title"/>
          </p:nvPr>
        </p:nvSpPr>
        <p:spPr>
          <a:xfrm>
            <a:off x="447150" y="678775"/>
            <a:ext cx="7794600" cy="57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200"/>
              <a:t>MOST- FREQUENT </a:t>
            </a:r>
            <a:r>
              <a:rPr lang="en" sz="3200"/>
              <a:t>HASHTAGS</a:t>
            </a:r>
            <a:endParaRPr sz="3200"/>
          </a:p>
        </p:txBody>
      </p:sp>
      <p:sp>
        <p:nvSpPr>
          <p:cNvPr id="714" name="Google Shape;714;p23"/>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715" name="Google Shape;715;p23" title="Points scored"/>
          <p:cNvPicPr preferRelativeResize="0"/>
          <p:nvPr/>
        </p:nvPicPr>
        <p:blipFill>
          <a:blip r:embed="rId3">
            <a:alphaModFix/>
          </a:blip>
          <a:stretch>
            <a:fillRect/>
          </a:stretch>
        </p:blipFill>
        <p:spPr>
          <a:xfrm>
            <a:off x="4433325" y="1639575"/>
            <a:ext cx="4581774" cy="3147900"/>
          </a:xfrm>
          <a:prstGeom prst="rect">
            <a:avLst/>
          </a:prstGeom>
          <a:noFill/>
          <a:ln>
            <a:noFill/>
          </a:ln>
        </p:spPr>
      </p:pic>
      <p:sp>
        <p:nvSpPr>
          <p:cNvPr id="716" name="Google Shape;716;p23"/>
          <p:cNvSpPr txBox="1"/>
          <p:nvPr/>
        </p:nvSpPr>
        <p:spPr>
          <a:xfrm>
            <a:off x="447150" y="1141525"/>
            <a:ext cx="578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Light"/>
                <a:ea typeface="Barlow Light"/>
                <a:cs typeface="Barlow Light"/>
                <a:sym typeface="Barlow Light"/>
              </a:rPr>
              <a:t>Popular Hashtags associated with </a:t>
            </a:r>
            <a:r>
              <a:rPr lang="en">
                <a:latin typeface="Barlow Light"/>
                <a:ea typeface="Barlow Light"/>
                <a:cs typeface="Barlow Light"/>
                <a:sym typeface="Barlow Light"/>
              </a:rPr>
              <a:t>Believers</a:t>
            </a:r>
            <a:r>
              <a:rPr lang="en">
                <a:latin typeface="Barlow Light"/>
                <a:ea typeface="Barlow Light"/>
                <a:cs typeface="Barlow Light"/>
                <a:sym typeface="Barlow Light"/>
              </a:rPr>
              <a:t> of Man-made Climate change</a:t>
            </a:r>
            <a:endParaRPr>
              <a:latin typeface="Barlow Light"/>
              <a:ea typeface="Barlow Light"/>
              <a:cs typeface="Barlow Light"/>
              <a:sym typeface="Barlow Light"/>
            </a:endParaRPr>
          </a:p>
        </p:txBody>
      </p:sp>
      <p:pic>
        <p:nvPicPr>
          <p:cNvPr id="717" name="Google Shape;717;p23"/>
          <p:cNvPicPr preferRelativeResize="0"/>
          <p:nvPr/>
        </p:nvPicPr>
        <p:blipFill rotWithShape="1">
          <a:blip r:embed="rId4">
            <a:alphaModFix/>
          </a:blip>
          <a:srcRect b="13900" l="55606" r="0" t="11444"/>
          <a:stretch/>
        </p:blipFill>
        <p:spPr>
          <a:xfrm>
            <a:off x="233125" y="1639575"/>
            <a:ext cx="4059199" cy="31479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24"/>
          <p:cNvSpPr txBox="1"/>
          <p:nvPr>
            <p:ph type="title"/>
          </p:nvPr>
        </p:nvSpPr>
        <p:spPr>
          <a:xfrm>
            <a:off x="407425" y="668575"/>
            <a:ext cx="7794600" cy="52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200"/>
              <a:t>MOST- FREQUENT MENTIONS</a:t>
            </a:r>
            <a:endParaRPr sz="3200"/>
          </a:p>
          <a:p>
            <a:pPr indent="0" lvl="0" marL="0" rtl="0" algn="l">
              <a:spcBef>
                <a:spcPts val="0"/>
              </a:spcBef>
              <a:spcAft>
                <a:spcPts val="0"/>
              </a:spcAft>
              <a:buNone/>
            </a:pPr>
            <a:r>
              <a:t/>
            </a:r>
            <a:endParaRPr/>
          </a:p>
        </p:txBody>
      </p:sp>
      <p:sp>
        <p:nvSpPr>
          <p:cNvPr id="723" name="Google Shape;723;p2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724" name="Google Shape;724;p24" title="Points scored"/>
          <p:cNvPicPr preferRelativeResize="0"/>
          <p:nvPr/>
        </p:nvPicPr>
        <p:blipFill>
          <a:blip r:embed="rId3">
            <a:alphaModFix/>
          </a:blip>
          <a:stretch>
            <a:fillRect/>
          </a:stretch>
        </p:blipFill>
        <p:spPr>
          <a:xfrm>
            <a:off x="4433325" y="1639575"/>
            <a:ext cx="4581774" cy="3147900"/>
          </a:xfrm>
          <a:prstGeom prst="rect">
            <a:avLst/>
          </a:prstGeom>
          <a:noFill/>
          <a:ln>
            <a:noFill/>
          </a:ln>
        </p:spPr>
      </p:pic>
      <p:sp>
        <p:nvSpPr>
          <p:cNvPr id="725" name="Google Shape;725;p24"/>
          <p:cNvSpPr txBox="1"/>
          <p:nvPr/>
        </p:nvSpPr>
        <p:spPr>
          <a:xfrm>
            <a:off x="447150" y="1141525"/>
            <a:ext cx="578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Light"/>
                <a:ea typeface="Barlow Light"/>
                <a:cs typeface="Barlow Light"/>
                <a:sym typeface="Barlow Light"/>
              </a:rPr>
              <a:t>Popular Mentions associated with Believers of Climate change</a:t>
            </a:r>
            <a:endParaRPr>
              <a:latin typeface="Barlow Light"/>
              <a:ea typeface="Barlow Light"/>
              <a:cs typeface="Barlow Light"/>
              <a:sym typeface="Barlow Light"/>
            </a:endParaRPr>
          </a:p>
        </p:txBody>
      </p:sp>
      <p:pic>
        <p:nvPicPr>
          <p:cNvPr id="726" name="Google Shape;726;p24"/>
          <p:cNvPicPr preferRelativeResize="0"/>
          <p:nvPr/>
        </p:nvPicPr>
        <p:blipFill rotWithShape="1">
          <a:blip r:embed="rId4">
            <a:alphaModFix/>
          </a:blip>
          <a:srcRect b="12852" l="55058" r="0" t="14572"/>
          <a:stretch/>
        </p:blipFill>
        <p:spPr>
          <a:xfrm>
            <a:off x="142675" y="1639575"/>
            <a:ext cx="4109449" cy="3147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25"/>
          <p:cNvSpPr txBox="1"/>
          <p:nvPr>
            <p:ph type="title"/>
          </p:nvPr>
        </p:nvSpPr>
        <p:spPr>
          <a:xfrm>
            <a:off x="477975" y="683725"/>
            <a:ext cx="7923000" cy="67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200"/>
              <a:t>MACHINE LEARNING PROCESS</a:t>
            </a:r>
            <a:endParaRPr sz="3200"/>
          </a:p>
        </p:txBody>
      </p:sp>
      <p:sp>
        <p:nvSpPr>
          <p:cNvPr id="732" name="Google Shape;732;p2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733" name="Google Shape;733;p25"/>
          <p:cNvGrpSpPr/>
          <p:nvPr/>
        </p:nvGrpSpPr>
        <p:grpSpPr>
          <a:xfrm>
            <a:off x="477963" y="1650359"/>
            <a:ext cx="2051418" cy="3094530"/>
            <a:chOff x="1083025" y="1574025"/>
            <a:chExt cx="1834900" cy="2767916"/>
          </a:xfrm>
        </p:grpSpPr>
        <p:sp>
          <p:nvSpPr>
            <p:cNvPr id="734" name="Google Shape;734;p25"/>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chemeClr val="accent2"/>
                  </a:solidFill>
                  <a:latin typeface="Barlow"/>
                  <a:ea typeface="Barlow"/>
                  <a:cs typeface="Barlow"/>
                  <a:sym typeface="Barlow"/>
                </a:rPr>
                <a:t>Stage 1</a:t>
              </a:r>
              <a:endParaRPr sz="800">
                <a:solidFill>
                  <a:schemeClr val="accent2"/>
                </a:solidFill>
                <a:latin typeface="Barlow"/>
                <a:ea typeface="Barlow"/>
                <a:cs typeface="Barlow"/>
                <a:sym typeface="Barlow"/>
              </a:endParaRPr>
            </a:p>
          </p:txBody>
        </p:sp>
        <p:sp>
          <p:nvSpPr>
            <p:cNvPr id="735" name="Google Shape;735;p25"/>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accent2"/>
                  </a:solidFill>
                  <a:latin typeface="Barlow"/>
                  <a:ea typeface="Barlow"/>
                  <a:cs typeface="Barlow"/>
                  <a:sym typeface="Barlow"/>
                </a:rPr>
                <a:t>Data Pre-processing</a:t>
              </a:r>
              <a:endParaRPr b="1" sz="1200">
                <a:solidFill>
                  <a:schemeClr val="accent2"/>
                </a:solidFill>
                <a:latin typeface="Barlow"/>
                <a:ea typeface="Barlow"/>
                <a:cs typeface="Barlow"/>
                <a:sym typeface="Barlow"/>
              </a:endParaRPr>
            </a:p>
          </p:txBody>
        </p:sp>
        <p:sp>
          <p:nvSpPr>
            <p:cNvPr id="736" name="Google Shape;736;p25"/>
            <p:cNvSpPr txBox="1"/>
            <p:nvPr/>
          </p:nvSpPr>
          <p:spPr>
            <a:xfrm>
              <a:off x="1215706" y="3151840"/>
              <a:ext cx="1545600" cy="1190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accent2"/>
                  </a:solidFill>
                  <a:latin typeface="Barlow"/>
                  <a:ea typeface="Barlow"/>
                  <a:cs typeface="Barlow"/>
                  <a:sym typeface="Barlow"/>
                </a:rPr>
                <a:t>We clean the dataset, transform and look at insight the data offers</a:t>
              </a:r>
              <a:endParaRPr sz="1200">
                <a:solidFill>
                  <a:schemeClr val="accent2"/>
                </a:solidFill>
                <a:latin typeface="Barlow"/>
                <a:ea typeface="Barlow"/>
                <a:cs typeface="Barlow"/>
                <a:sym typeface="Barlow"/>
              </a:endParaRPr>
            </a:p>
          </p:txBody>
        </p:sp>
        <p:cxnSp>
          <p:nvCxnSpPr>
            <p:cNvPr id="737" name="Google Shape;737;p25"/>
            <p:cNvCxnSpPr/>
            <p:nvPr/>
          </p:nvCxnSpPr>
          <p:spPr>
            <a:xfrm>
              <a:off x="2180202" y="1695421"/>
              <a:ext cx="718500" cy="741900"/>
            </a:xfrm>
            <a:prstGeom prst="straightConnector1">
              <a:avLst/>
            </a:prstGeom>
            <a:noFill/>
            <a:ln cap="flat" cmpd="sng" w="9525">
              <a:solidFill>
                <a:schemeClr val="accent1"/>
              </a:solidFill>
              <a:prstDash val="solid"/>
              <a:round/>
              <a:headEnd len="sm" w="sm" type="none"/>
              <a:tailEnd len="sm" w="sm" type="none"/>
            </a:ln>
          </p:spPr>
        </p:cxnSp>
        <p:sp>
          <p:nvSpPr>
            <p:cNvPr id="738" name="Google Shape;738;p25"/>
            <p:cNvSpPr/>
            <p:nvPr/>
          </p:nvSpPr>
          <p:spPr>
            <a:xfrm flipH="1">
              <a:off x="1083025" y="2306625"/>
              <a:ext cx="1834800" cy="143400"/>
            </a:xfrm>
            <a:prstGeom prst="parallelogram">
              <a:avLst>
                <a:gd fmla="val 9695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39" name="Google Shape;739;p25"/>
            <p:cNvSpPr/>
            <p:nvPr/>
          </p:nvSpPr>
          <p:spPr>
            <a:xfrm>
              <a:off x="1083125" y="2460449"/>
              <a:ext cx="1834800" cy="143400"/>
            </a:xfrm>
            <a:prstGeom prst="parallelogram">
              <a:avLst>
                <a:gd fmla="val 9695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25"/>
          <p:cNvGrpSpPr/>
          <p:nvPr/>
        </p:nvGrpSpPr>
        <p:grpSpPr>
          <a:xfrm>
            <a:off x="2388508" y="1650359"/>
            <a:ext cx="2051418" cy="3094523"/>
            <a:chOff x="1083025" y="1574025"/>
            <a:chExt cx="1834900" cy="2767909"/>
          </a:xfrm>
        </p:grpSpPr>
        <p:sp>
          <p:nvSpPr>
            <p:cNvPr id="741" name="Google Shape;741;p25"/>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800">
                  <a:solidFill>
                    <a:schemeClr val="accent2"/>
                  </a:solidFill>
                  <a:latin typeface="Barlow"/>
                  <a:ea typeface="Barlow"/>
                  <a:cs typeface="Barlow"/>
                  <a:sym typeface="Barlow"/>
                </a:rPr>
                <a:t>Stage 2</a:t>
              </a:r>
              <a:endParaRPr sz="800">
                <a:solidFill>
                  <a:schemeClr val="accent2"/>
                </a:solidFill>
                <a:latin typeface="Barlow"/>
                <a:ea typeface="Barlow"/>
                <a:cs typeface="Barlow"/>
                <a:sym typeface="Barlow"/>
              </a:endParaRPr>
            </a:p>
            <a:p>
              <a:pPr indent="0" lvl="0" marL="0" rtl="0" algn="r">
                <a:lnSpc>
                  <a:spcPct val="115000"/>
                </a:lnSpc>
                <a:spcBef>
                  <a:spcPts val="1600"/>
                </a:spcBef>
                <a:spcAft>
                  <a:spcPts val="1600"/>
                </a:spcAft>
                <a:buNone/>
              </a:pPr>
              <a:r>
                <a:t/>
              </a:r>
              <a:endParaRPr sz="800">
                <a:solidFill>
                  <a:schemeClr val="accent2"/>
                </a:solidFill>
                <a:latin typeface="Barlow"/>
                <a:ea typeface="Barlow"/>
                <a:cs typeface="Barlow"/>
                <a:sym typeface="Barlow"/>
              </a:endParaRPr>
            </a:p>
          </p:txBody>
        </p:sp>
        <p:sp>
          <p:nvSpPr>
            <p:cNvPr id="742" name="Google Shape;742;p25"/>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accent2"/>
                  </a:solidFill>
                  <a:latin typeface="Barlow"/>
                  <a:ea typeface="Barlow"/>
                  <a:cs typeface="Barlow"/>
                  <a:sym typeface="Barlow"/>
                </a:rPr>
                <a:t>Features Engineering</a:t>
              </a:r>
              <a:endParaRPr b="1" sz="1200">
                <a:solidFill>
                  <a:schemeClr val="accent2"/>
                </a:solidFill>
                <a:latin typeface="Barlow"/>
                <a:ea typeface="Barlow"/>
                <a:cs typeface="Barlow"/>
                <a:sym typeface="Barlow"/>
              </a:endParaRPr>
            </a:p>
          </p:txBody>
        </p:sp>
        <p:sp>
          <p:nvSpPr>
            <p:cNvPr id="743" name="Google Shape;743;p25"/>
            <p:cNvSpPr txBox="1"/>
            <p:nvPr/>
          </p:nvSpPr>
          <p:spPr>
            <a:xfrm>
              <a:off x="1215710" y="3151834"/>
              <a:ext cx="1545600" cy="11901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accent2"/>
                  </a:solidFill>
                  <a:latin typeface="Barlow"/>
                  <a:ea typeface="Barlow"/>
                  <a:cs typeface="Barlow"/>
                  <a:sym typeface="Barlow"/>
                </a:rPr>
                <a:t>Selecting suitable predictor(s), engineering new features and preparing them for machine learning process</a:t>
              </a:r>
              <a:endParaRPr sz="1200">
                <a:solidFill>
                  <a:schemeClr val="accent2"/>
                </a:solidFill>
                <a:latin typeface="Barlow"/>
                <a:ea typeface="Barlow"/>
                <a:cs typeface="Barlow"/>
                <a:sym typeface="Barlow"/>
              </a:endParaRPr>
            </a:p>
          </p:txBody>
        </p:sp>
        <p:cxnSp>
          <p:nvCxnSpPr>
            <p:cNvPr id="744" name="Google Shape;744;p25"/>
            <p:cNvCxnSpPr/>
            <p:nvPr/>
          </p:nvCxnSpPr>
          <p:spPr>
            <a:xfrm>
              <a:off x="2180202" y="1695421"/>
              <a:ext cx="718500" cy="741900"/>
            </a:xfrm>
            <a:prstGeom prst="straightConnector1">
              <a:avLst/>
            </a:prstGeom>
            <a:noFill/>
            <a:ln cap="flat" cmpd="sng" w="9525">
              <a:solidFill>
                <a:schemeClr val="accent1"/>
              </a:solidFill>
              <a:prstDash val="solid"/>
              <a:round/>
              <a:headEnd len="sm" w="sm" type="none"/>
              <a:tailEnd len="sm" w="sm" type="none"/>
            </a:ln>
          </p:spPr>
        </p:cxnSp>
        <p:sp>
          <p:nvSpPr>
            <p:cNvPr id="745" name="Google Shape;745;p25"/>
            <p:cNvSpPr/>
            <p:nvPr/>
          </p:nvSpPr>
          <p:spPr>
            <a:xfrm flipH="1">
              <a:off x="1083025" y="2306625"/>
              <a:ext cx="1834800" cy="143400"/>
            </a:xfrm>
            <a:prstGeom prst="parallelogram">
              <a:avLst>
                <a:gd fmla="val 9695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46" name="Google Shape;746;p25"/>
            <p:cNvSpPr/>
            <p:nvPr/>
          </p:nvSpPr>
          <p:spPr>
            <a:xfrm>
              <a:off x="1083125" y="2460449"/>
              <a:ext cx="1834800" cy="143400"/>
            </a:xfrm>
            <a:prstGeom prst="parallelogram">
              <a:avLst>
                <a:gd fmla="val 9695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25"/>
          <p:cNvGrpSpPr/>
          <p:nvPr/>
        </p:nvGrpSpPr>
        <p:grpSpPr>
          <a:xfrm>
            <a:off x="4302291" y="1649564"/>
            <a:ext cx="2051418" cy="3095192"/>
            <a:chOff x="1083025" y="1574025"/>
            <a:chExt cx="1834900" cy="2768508"/>
          </a:xfrm>
        </p:grpSpPr>
        <p:sp>
          <p:nvSpPr>
            <p:cNvPr id="748" name="Google Shape;748;p25"/>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800">
                  <a:solidFill>
                    <a:schemeClr val="accent2"/>
                  </a:solidFill>
                  <a:latin typeface="Barlow"/>
                  <a:ea typeface="Barlow"/>
                  <a:cs typeface="Barlow"/>
                  <a:sym typeface="Barlow"/>
                </a:rPr>
                <a:t>Stage 3</a:t>
              </a:r>
              <a:endParaRPr sz="800">
                <a:solidFill>
                  <a:schemeClr val="accent2"/>
                </a:solidFill>
                <a:latin typeface="Barlow"/>
                <a:ea typeface="Barlow"/>
                <a:cs typeface="Barlow"/>
                <a:sym typeface="Barlow"/>
              </a:endParaRPr>
            </a:p>
            <a:p>
              <a:pPr indent="0" lvl="0" marL="0" rtl="0" algn="r">
                <a:lnSpc>
                  <a:spcPct val="115000"/>
                </a:lnSpc>
                <a:spcBef>
                  <a:spcPts val="1600"/>
                </a:spcBef>
                <a:spcAft>
                  <a:spcPts val="1600"/>
                </a:spcAft>
                <a:buNone/>
              </a:pPr>
              <a:r>
                <a:t/>
              </a:r>
              <a:endParaRPr sz="800">
                <a:solidFill>
                  <a:schemeClr val="dk2"/>
                </a:solidFill>
                <a:latin typeface="Barlow"/>
                <a:ea typeface="Barlow"/>
                <a:cs typeface="Barlow"/>
                <a:sym typeface="Barlow"/>
              </a:endParaRPr>
            </a:p>
          </p:txBody>
        </p:sp>
        <p:sp>
          <p:nvSpPr>
            <p:cNvPr id="749" name="Google Shape;749;p25"/>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2"/>
                  </a:solidFill>
                  <a:latin typeface="Barlow"/>
                  <a:ea typeface="Barlow"/>
                  <a:cs typeface="Barlow"/>
                  <a:sym typeface="Barlow"/>
                </a:rPr>
                <a:t>Modeling</a:t>
              </a:r>
              <a:endParaRPr b="1" sz="1200">
                <a:solidFill>
                  <a:schemeClr val="dk2"/>
                </a:solidFill>
                <a:latin typeface="Barlow"/>
                <a:ea typeface="Barlow"/>
                <a:cs typeface="Barlow"/>
                <a:sym typeface="Barlow"/>
              </a:endParaRPr>
            </a:p>
          </p:txBody>
        </p:sp>
        <p:sp>
          <p:nvSpPr>
            <p:cNvPr id="750" name="Google Shape;750;p25"/>
            <p:cNvSpPr txBox="1"/>
            <p:nvPr/>
          </p:nvSpPr>
          <p:spPr>
            <a:xfrm>
              <a:off x="1215703" y="3151833"/>
              <a:ext cx="1545600" cy="11907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dk2"/>
                  </a:solidFill>
                  <a:latin typeface="Barlow"/>
                  <a:ea typeface="Barlow"/>
                  <a:cs typeface="Barlow"/>
                  <a:sym typeface="Barlow"/>
                </a:rPr>
                <a:t>Understanding data entries pattern and using that to </a:t>
              </a:r>
              <a:r>
                <a:rPr lang="en" sz="1200">
                  <a:solidFill>
                    <a:schemeClr val="dk2"/>
                  </a:solidFill>
                  <a:latin typeface="Barlow"/>
                  <a:ea typeface="Barlow"/>
                  <a:cs typeface="Barlow"/>
                  <a:sym typeface="Barlow"/>
                </a:rPr>
                <a:t>forecast</a:t>
              </a:r>
              <a:r>
                <a:rPr lang="en" sz="1200">
                  <a:solidFill>
                    <a:schemeClr val="dk2"/>
                  </a:solidFill>
                  <a:latin typeface="Barlow"/>
                  <a:ea typeface="Barlow"/>
                  <a:cs typeface="Barlow"/>
                  <a:sym typeface="Barlow"/>
                </a:rPr>
                <a:t> future target variables</a:t>
              </a:r>
              <a:endParaRPr sz="1200">
                <a:solidFill>
                  <a:schemeClr val="dk2"/>
                </a:solidFill>
                <a:latin typeface="Barlow"/>
                <a:ea typeface="Barlow"/>
                <a:cs typeface="Barlow"/>
                <a:sym typeface="Barlow"/>
              </a:endParaRPr>
            </a:p>
          </p:txBody>
        </p:sp>
        <p:cxnSp>
          <p:nvCxnSpPr>
            <p:cNvPr id="751" name="Google Shape;751;p25"/>
            <p:cNvCxnSpPr/>
            <p:nvPr/>
          </p:nvCxnSpPr>
          <p:spPr>
            <a:xfrm>
              <a:off x="2180202" y="1695421"/>
              <a:ext cx="718500" cy="741900"/>
            </a:xfrm>
            <a:prstGeom prst="straightConnector1">
              <a:avLst/>
            </a:prstGeom>
            <a:noFill/>
            <a:ln cap="flat" cmpd="sng" w="9525">
              <a:solidFill>
                <a:srgbClr val="DADCE5"/>
              </a:solidFill>
              <a:prstDash val="solid"/>
              <a:round/>
              <a:headEnd len="sm" w="sm" type="none"/>
              <a:tailEnd len="sm" w="sm" type="none"/>
            </a:ln>
          </p:spPr>
        </p:cxnSp>
        <p:sp>
          <p:nvSpPr>
            <p:cNvPr id="752" name="Google Shape;752;p25"/>
            <p:cNvSpPr/>
            <p:nvPr/>
          </p:nvSpPr>
          <p:spPr>
            <a:xfrm flipH="1">
              <a:off x="1083025" y="2306625"/>
              <a:ext cx="1834800" cy="143400"/>
            </a:xfrm>
            <a:prstGeom prst="parallelogram">
              <a:avLst>
                <a:gd fmla="val 96952" name="adj"/>
              </a:avLst>
            </a:prstGeom>
            <a:solidFill>
              <a:srgbClr val="DAD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53" name="Google Shape;753;p25"/>
            <p:cNvSpPr/>
            <p:nvPr/>
          </p:nvSpPr>
          <p:spPr>
            <a:xfrm>
              <a:off x="1083125" y="2460449"/>
              <a:ext cx="1834800" cy="143400"/>
            </a:xfrm>
            <a:prstGeom prst="parallelogram">
              <a:avLst>
                <a:gd fmla="val 96952" name="adj"/>
              </a:avLst>
            </a:prstGeom>
            <a:solidFill>
              <a:srgbClr val="B0B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 name="Google Shape;754;p25"/>
          <p:cNvGrpSpPr/>
          <p:nvPr/>
        </p:nvGrpSpPr>
        <p:grpSpPr>
          <a:xfrm>
            <a:off x="6217659" y="1649551"/>
            <a:ext cx="2051418" cy="3095172"/>
            <a:chOff x="1083025" y="1574025"/>
            <a:chExt cx="1834900" cy="2768490"/>
          </a:xfrm>
        </p:grpSpPr>
        <p:sp>
          <p:nvSpPr>
            <p:cNvPr id="755" name="Google Shape;755;p25"/>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800">
                  <a:solidFill>
                    <a:schemeClr val="accent2"/>
                  </a:solidFill>
                  <a:latin typeface="Barlow"/>
                  <a:ea typeface="Barlow"/>
                  <a:cs typeface="Barlow"/>
                  <a:sym typeface="Barlow"/>
                </a:rPr>
                <a:t>Stage 4</a:t>
              </a:r>
              <a:endParaRPr sz="800">
                <a:solidFill>
                  <a:schemeClr val="accent2"/>
                </a:solidFill>
                <a:latin typeface="Barlow"/>
                <a:ea typeface="Barlow"/>
                <a:cs typeface="Barlow"/>
                <a:sym typeface="Barlow"/>
              </a:endParaRPr>
            </a:p>
            <a:p>
              <a:pPr indent="0" lvl="0" marL="0" rtl="0" algn="r">
                <a:lnSpc>
                  <a:spcPct val="115000"/>
                </a:lnSpc>
                <a:spcBef>
                  <a:spcPts val="1600"/>
                </a:spcBef>
                <a:spcAft>
                  <a:spcPts val="1600"/>
                </a:spcAft>
                <a:buNone/>
              </a:pPr>
              <a:r>
                <a:t/>
              </a:r>
              <a:endParaRPr sz="800">
                <a:solidFill>
                  <a:schemeClr val="dk2"/>
                </a:solidFill>
                <a:latin typeface="Barlow"/>
                <a:ea typeface="Barlow"/>
                <a:cs typeface="Barlow"/>
                <a:sym typeface="Barlow"/>
              </a:endParaRPr>
            </a:p>
          </p:txBody>
        </p:sp>
        <p:sp>
          <p:nvSpPr>
            <p:cNvPr id="756" name="Google Shape;756;p25"/>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2"/>
                  </a:solidFill>
                  <a:latin typeface="Barlow"/>
                  <a:ea typeface="Barlow"/>
                  <a:cs typeface="Barlow"/>
                  <a:sym typeface="Barlow"/>
                </a:rPr>
                <a:t>Model Performance</a:t>
              </a:r>
              <a:endParaRPr b="1" sz="1200">
                <a:solidFill>
                  <a:schemeClr val="dk2"/>
                </a:solidFill>
                <a:latin typeface="Barlow"/>
                <a:ea typeface="Barlow"/>
                <a:cs typeface="Barlow"/>
                <a:sym typeface="Barlow"/>
              </a:endParaRPr>
            </a:p>
          </p:txBody>
        </p:sp>
        <p:sp>
          <p:nvSpPr>
            <p:cNvPr id="757" name="Google Shape;757;p25"/>
            <p:cNvSpPr txBox="1"/>
            <p:nvPr/>
          </p:nvSpPr>
          <p:spPr>
            <a:xfrm>
              <a:off x="1215709" y="3151815"/>
              <a:ext cx="1545600" cy="1190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dk2"/>
                  </a:solidFill>
                  <a:latin typeface="Barlow"/>
                  <a:ea typeface="Barlow"/>
                  <a:cs typeface="Barlow"/>
                  <a:sym typeface="Barlow"/>
                </a:rPr>
                <a:t>Selecting the best or most suitable </a:t>
              </a:r>
              <a:r>
                <a:rPr b="1" lang="en" sz="1200">
                  <a:solidFill>
                    <a:schemeClr val="dk2"/>
                  </a:solidFill>
                  <a:latin typeface="Barlow"/>
                  <a:ea typeface="Barlow"/>
                  <a:cs typeface="Barlow"/>
                  <a:sym typeface="Barlow"/>
                </a:rPr>
                <a:t>model </a:t>
              </a:r>
              <a:r>
                <a:rPr lang="en" sz="1200">
                  <a:solidFill>
                    <a:schemeClr val="dk2"/>
                  </a:solidFill>
                  <a:latin typeface="Barlow"/>
                  <a:ea typeface="Barlow"/>
                  <a:cs typeface="Barlow"/>
                  <a:sym typeface="Barlow"/>
                </a:rPr>
                <a:t>using various metrics to understand each model performance </a:t>
              </a:r>
              <a:endParaRPr sz="1200">
                <a:solidFill>
                  <a:schemeClr val="dk2"/>
                </a:solidFill>
                <a:latin typeface="Barlow"/>
                <a:ea typeface="Barlow"/>
                <a:cs typeface="Barlow"/>
                <a:sym typeface="Barlow"/>
              </a:endParaRPr>
            </a:p>
          </p:txBody>
        </p:sp>
        <p:cxnSp>
          <p:nvCxnSpPr>
            <p:cNvPr id="758" name="Google Shape;758;p25"/>
            <p:cNvCxnSpPr/>
            <p:nvPr/>
          </p:nvCxnSpPr>
          <p:spPr>
            <a:xfrm>
              <a:off x="2180202" y="1695421"/>
              <a:ext cx="718500" cy="741900"/>
            </a:xfrm>
            <a:prstGeom prst="straightConnector1">
              <a:avLst/>
            </a:prstGeom>
            <a:noFill/>
            <a:ln cap="flat" cmpd="sng" w="9525">
              <a:solidFill>
                <a:srgbClr val="DADCE5"/>
              </a:solidFill>
              <a:prstDash val="solid"/>
              <a:round/>
              <a:headEnd len="sm" w="sm" type="none"/>
              <a:tailEnd len="sm" w="sm" type="none"/>
            </a:ln>
          </p:spPr>
        </p:cxnSp>
        <p:sp>
          <p:nvSpPr>
            <p:cNvPr id="759" name="Google Shape;759;p25"/>
            <p:cNvSpPr/>
            <p:nvPr/>
          </p:nvSpPr>
          <p:spPr>
            <a:xfrm flipH="1">
              <a:off x="1083025" y="2306625"/>
              <a:ext cx="1834800" cy="143400"/>
            </a:xfrm>
            <a:prstGeom prst="parallelogram">
              <a:avLst>
                <a:gd fmla="val 96952" name="adj"/>
              </a:avLst>
            </a:prstGeom>
            <a:solidFill>
              <a:srgbClr val="DAD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60" name="Google Shape;760;p25"/>
            <p:cNvSpPr/>
            <p:nvPr/>
          </p:nvSpPr>
          <p:spPr>
            <a:xfrm>
              <a:off x="1083125" y="2460449"/>
              <a:ext cx="1834800" cy="143400"/>
            </a:xfrm>
            <a:prstGeom prst="parallelogram">
              <a:avLst>
                <a:gd fmla="val 96952" name="adj"/>
              </a:avLst>
            </a:prstGeom>
            <a:solidFill>
              <a:srgbClr val="B0B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26"/>
          <p:cNvSpPr txBox="1"/>
          <p:nvPr>
            <p:ph idx="1" type="body"/>
          </p:nvPr>
        </p:nvSpPr>
        <p:spPr>
          <a:xfrm>
            <a:off x="457200" y="4406309"/>
            <a:ext cx="8229600" cy="5196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rPr lang="en"/>
              <a:t>All the Classification metrics point to </a:t>
            </a:r>
            <a:r>
              <a:rPr b="1" lang="en">
                <a:latin typeface="Barlow"/>
                <a:ea typeface="Barlow"/>
                <a:cs typeface="Barlow"/>
                <a:sym typeface="Barlow"/>
              </a:rPr>
              <a:t>Logistic Regression</a:t>
            </a:r>
            <a:r>
              <a:rPr lang="en"/>
              <a:t> as the better Model</a:t>
            </a:r>
            <a:endParaRPr/>
          </a:p>
        </p:txBody>
      </p:sp>
      <p:sp>
        <p:nvSpPr>
          <p:cNvPr id="766" name="Google Shape;766;p2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767" name="Google Shape;767;p26"/>
          <p:cNvGrpSpPr/>
          <p:nvPr/>
        </p:nvGrpSpPr>
        <p:grpSpPr>
          <a:xfrm>
            <a:off x="6052563" y="735135"/>
            <a:ext cx="2596372" cy="2900838"/>
            <a:chOff x="2181300" y="231400"/>
            <a:chExt cx="4262637" cy="4762499"/>
          </a:xfrm>
        </p:grpSpPr>
        <p:sp>
          <p:nvSpPr>
            <p:cNvPr id="768" name="Google Shape;768;p26"/>
            <p:cNvSpPr/>
            <p:nvPr/>
          </p:nvSpPr>
          <p:spPr>
            <a:xfrm>
              <a:off x="4504120" y="3382365"/>
              <a:ext cx="236644" cy="133254"/>
            </a:xfrm>
            <a:custGeom>
              <a:rect b="b" l="l" r="r" t="t"/>
              <a:pathLst>
                <a:path extrusionOk="0" h="133254" w="236644">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9" name="Google Shape;769;p26"/>
            <p:cNvSpPr/>
            <p:nvPr/>
          </p:nvSpPr>
          <p:spPr>
            <a:xfrm>
              <a:off x="5178128" y="3780033"/>
              <a:ext cx="236549" cy="133254"/>
            </a:xfrm>
            <a:custGeom>
              <a:rect b="b" l="l" r="r" t="t"/>
              <a:pathLst>
                <a:path extrusionOk="0" h="133254" w="236549">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0" name="Google Shape;770;p26"/>
            <p:cNvSpPr/>
            <p:nvPr/>
          </p:nvSpPr>
          <p:spPr>
            <a:xfrm>
              <a:off x="4560192" y="2212790"/>
              <a:ext cx="494767" cy="1273873"/>
            </a:xfrm>
            <a:custGeom>
              <a:rect b="b" l="l" r="r" t="t"/>
              <a:pathLst>
                <a:path extrusionOk="0" h="1273873" w="494767">
                  <a:moveTo>
                    <a:pt x="118227" y="1273874"/>
                  </a:moveTo>
                  <a:lnTo>
                    <a:pt x="0" y="1205484"/>
                  </a:lnTo>
                  <a:lnTo>
                    <a:pt x="376540" y="0"/>
                  </a:lnTo>
                  <a:lnTo>
                    <a:pt x="494767" y="68389"/>
                  </a:lnTo>
                  <a:lnTo>
                    <a:pt x="118227" y="127387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1" name="Google Shape;771;p26"/>
            <p:cNvSpPr/>
            <p:nvPr/>
          </p:nvSpPr>
          <p:spPr>
            <a:xfrm>
              <a:off x="4629475" y="2174500"/>
              <a:ext cx="494671" cy="1273873"/>
            </a:xfrm>
            <a:custGeom>
              <a:rect b="b" l="l" r="r" t="t"/>
              <a:pathLst>
                <a:path extrusionOk="0" h="1273873" w="494671">
                  <a:moveTo>
                    <a:pt x="118227" y="1273873"/>
                  </a:moveTo>
                  <a:lnTo>
                    <a:pt x="0" y="1205484"/>
                  </a:lnTo>
                  <a:lnTo>
                    <a:pt x="376540" y="0"/>
                  </a:lnTo>
                  <a:lnTo>
                    <a:pt x="494672" y="68389"/>
                  </a:lnTo>
                  <a:lnTo>
                    <a:pt x="118227" y="1273873"/>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2" name="Google Shape;772;p26"/>
            <p:cNvSpPr/>
            <p:nvPr/>
          </p:nvSpPr>
          <p:spPr>
            <a:xfrm>
              <a:off x="4560192" y="2212790"/>
              <a:ext cx="494767" cy="1273873"/>
            </a:xfrm>
            <a:custGeom>
              <a:rect b="b" l="l" r="r" t="t"/>
              <a:pathLst>
                <a:path extrusionOk="0" h="1273873" w="494767">
                  <a:moveTo>
                    <a:pt x="118227" y="1273874"/>
                  </a:moveTo>
                  <a:lnTo>
                    <a:pt x="0" y="1205484"/>
                  </a:lnTo>
                  <a:lnTo>
                    <a:pt x="376540" y="0"/>
                  </a:lnTo>
                  <a:lnTo>
                    <a:pt x="494767" y="68389"/>
                  </a:lnTo>
                  <a:lnTo>
                    <a:pt x="118227" y="127387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3" name="Google Shape;773;p26"/>
            <p:cNvSpPr/>
            <p:nvPr/>
          </p:nvSpPr>
          <p:spPr>
            <a:xfrm>
              <a:off x="5160832" y="2249175"/>
              <a:ext cx="281692" cy="1586388"/>
            </a:xfrm>
            <a:custGeom>
              <a:rect b="b" l="l" r="r" t="t"/>
              <a:pathLst>
                <a:path extrusionOk="0" h="1586388" w="281692">
                  <a:moveTo>
                    <a:pt x="281692" y="1586389"/>
                  </a:moveTo>
                  <a:lnTo>
                    <a:pt x="162610" y="1517428"/>
                  </a:lnTo>
                  <a:lnTo>
                    <a:pt x="0" y="0"/>
                  </a:lnTo>
                  <a:lnTo>
                    <a:pt x="118227" y="68485"/>
                  </a:lnTo>
                  <a:lnTo>
                    <a:pt x="281692" y="1586389"/>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4" name="Google Shape;774;p26"/>
            <p:cNvSpPr/>
            <p:nvPr/>
          </p:nvSpPr>
          <p:spPr>
            <a:xfrm>
              <a:off x="5078053" y="2296515"/>
              <a:ext cx="281692" cy="1586388"/>
            </a:xfrm>
            <a:custGeom>
              <a:rect b="b" l="l" r="r" t="t"/>
              <a:pathLst>
                <a:path extrusionOk="0" h="1586388" w="281692">
                  <a:moveTo>
                    <a:pt x="281692" y="1586389"/>
                  </a:moveTo>
                  <a:lnTo>
                    <a:pt x="162610" y="1517428"/>
                  </a:lnTo>
                  <a:lnTo>
                    <a:pt x="0" y="0"/>
                  </a:lnTo>
                  <a:lnTo>
                    <a:pt x="118227" y="68390"/>
                  </a:lnTo>
                  <a:lnTo>
                    <a:pt x="281692" y="1586389"/>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5" name="Google Shape;775;p26"/>
            <p:cNvSpPr/>
            <p:nvPr/>
          </p:nvSpPr>
          <p:spPr>
            <a:xfrm>
              <a:off x="4075404" y="1596713"/>
              <a:ext cx="2321774" cy="1343501"/>
            </a:xfrm>
            <a:custGeom>
              <a:rect b="b" l="l" r="r" t="t"/>
              <a:pathLst>
                <a:path extrusionOk="0" h="1343501" w="2321774">
                  <a:moveTo>
                    <a:pt x="2221415" y="1343501"/>
                  </a:moveTo>
                  <a:lnTo>
                    <a:pt x="0" y="58103"/>
                  </a:lnTo>
                  <a:lnTo>
                    <a:pt x="100360" y="0"/>
                  </a:lnTo>
                  <a:lnTo>
                    <a:pt x="2321775" y="1285399"/>
                  </a:lnTo>
                  <a:lnTo>
                    <a:pt x="2221415" y="1343501"/>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6" name="Google Shape;776;p26"/>
            <p:cNvSpPr/>
            <p:nvPr/>
          </p:nvSpPr>
          <p:spPr>
            <a:xfrm>
              <a:off x="4075404" y="1654530"/>
              <a:ext cx="2221415" cy="1401603"/>
            </a:xfrm>
            <a:custGeom>
              <a:rect b="b" l="l" r="r" t="t"/>
              <a:pathLst>
                <a:path extrusionOk="0" h="1401603" w="2221415">
                  <a:moveTo>
                    <a:pt x="2221415" y="1401604"/>
                  </a:moveTo>
                  <a:lnTo>
                    <a:pt x="0" y="116205"/>
                  </a:lnTo>
                  <a:lnTo>
                    <a:pt x="0" y="0"/>
                  </a:lnTo>
                  <a:lnTo>
                    <a:pt x="2221415" y="1285399"/>
                  </a:lnTo>
                  <a:lnTo>
                    <a:pt x="2221415" y="140160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7" name="Google Shape;777;p26"/>
            <p:cNvSpPr/>
            <p:nvPr/>
          </p:nvSpPr>
          <p:spPr>
            <a:xfrm>
              <a:off x="4206176" y="231400"/>
              <a:ext cx="2045689" cy="2621660"/>
            </a:xfrm>
            <a:custGeom>
              <a:rect b="b" l="l" r="r" t="t"/>
              <a:pathLst>
                <a:path extrusionOk="0" h="2621660" w="2045689">
                  <a:moveTo>
                    <a:pt x="2045690" y="2621661"/>
                  </a:moveTo>
                  <a:lnTo>
                    <a:pt x="0" y="1437894"/>
                  </a:lnTo>
                  <a:lnTo>
                    <a:pt x="0" y="0"/>
                  </a:lnTo>
                  <a:lnTo>
                    <a:pt x="2045690" y="1183767"/>
                  </a:lnTo>
                  <a:lnTo>
                    <a:pt x="2045690" y="262166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8" name="Google Shape;778;p26"/>
            <p:cNvSpPr/>
            <p:nvPr/>
          </p:nvSpPr>
          <p:spPr>
            <a:xfrm>
              <a:off x="6296819" y="2879159"/>
              <a:ext cx="101975" cy="176974"/>
            </a:xfrm>
            <a:custGeom>
              <a:rect b="b" l="l" r="r" t="t"/>
              <a:pathLst>
                <a:path extrusionOk="0" h="176974" w="101975">
                  <a:moveTo>
                    <a:pt x="101975" y="118015"/>
                  </a:moveTo>
                  <a:lnTo>
                    <a:pt x="0" y="176974"/>
                  </a:lnTo>
                  <a:lnTo>
                    <a:pt x="0" y="58960"/>
                  </a:lnTo>
                  <a:lnTo>
                    <a:pt x="101975" y="0"/>
                  </a:lnTo>
                  <a:lnTo>
                    <a:pt x="101975" y="118015"/>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9" name="Google Shape;779;p26"/>
            <p:cNvSpPr/>
            <p:nvPr/>
          </p:nvSpPr>
          <p:spPr>
            <a:xfrm>
              <a:off x="4356811" y="496480"/>
              <a:ext cx="169452" cy="163353"/>
            </a:xfrm>
            <a:custGeom>
              <a:rect b="b" l="l" r="r" t="t"/>
              <a:pathLst>
                <a:path extrusionOk="0" h="163353" w="169452">
                  <a:moveTo>
                    <a:pt x="169453" y="163354"/>
                  </a:moveTo>
                  <a:lnTo>
                    <a:pt x="0" y="65341"/>
                  </a:lnTo>
                  <a:lnTo>
                    <a:pt x="0" y="0"/>
                  </a:lnTo>
                  <a:lnTo>
                    <a:pt x="169453" y="98012"/>
                  </a:lnTo>
                  <a:lnTo>
                    <a:pt x="169453" y="163354"/>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0" name="Google Shape;780;p26"/>
            <p:cNvSpPr/>
            <p:nvPr/>
          </p:nvSpPr>
          <p:spPr>
            <a:xfrm>
              <a:off x="4598397" y="636212"/>
              <a:ext cx="298038" cy="237839"/>
            </a:xfrm>
            <a:custGeom>
              <a:rect b="b" l="l" r="r" t="t"/>
              <a:pathLst>
                <a:path extrusionOk="0" h="237839" w="298038">
                  <a:moveTo>
                    <a:pt x="298039" y="237839"/>
                  </a:moveTo>
                  <a:lnTo>
                    <a:pt x="0" y="65437"/>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1" name="Google Shape;781;p26"/>
            <p:cNvSpPr/>
            <p:nvPr/>
          </p:nvSpPr>
          <p:spPr>
            <a:xfrm>
              <a:off x="4356811" y="619924"/>
              <a:ext cx="169452" cy="163353"/>
            </a:xfrm>
            <a:custGeom>
              <a:rect b="b" l="l" r="r" t="t"/>
              <a:pathLst>
                <a:path extrusionOk="0" h="163353" w="169452">
                  <a:moveTo>
                    <a:pt x="169453" y="163354"/>
                  </a:moveTo>
                  <a:lnTo>
                    <a:pt x="0" y="65342"/>
                  </a:lnTo>
                  <a:lnTo>
                    <a:pt x="0" y="0"/>
                  </a:lnTo>
                  <a:lnTo>
                    <a:pt x="169453" y="98012"/>
                  </a:lnTo>
                  <a:lnTo>
                    <a:pt x="169453" y="163354"/>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2" name="Google Shape;782;p26"/>
            <p:cNvSpPr/>
            <p:nvPr/>
          </p:nvSpPr>
          <p:spPr>
            <a:xfrm>
              <a:off x="4598397" y="759656"/>
              <a:ext cx="298038" cy="237839"/>
            </a:xfrm>
            <a:custGeom>
              <a:rect b="b" l="l" r="r" t="t"/>
              <a:pathLst>
                <a:path extrusionOk="0" h="237839" w="298038">
                  <a:moveTo>
                    <a:pt x="298039" y="237839"/>
                  </a:moveTo>
                  <a:lnTo>
                    <a:pt x="0" y="65437"/>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3" name="Google Shape;783;p26"/>
            <p:cNvSpPr/>
            <p:nvPr/>
          </p:nvSpPr>
          <p:spPr>
            <a:xfrm>
              <a:off x="4356811" y="761466"/>
              <a:ext cx="169452" cy="163448"/>
            </a:xfrm>
            <a:custGeom>
              <a:rect b="b" l="l" r="r" t="t"/>
              <a:pathLst>
                <a:path extrusionOk="0" h="163448" w="169452">
                  <a:moveTo>
                    <a:pt x="169453" y="163449"/>
                  </a:moveTo>
                  <a:lnTo>
                    <a:pt x="0" y="65437"/>
                  </a:lnTo>
                  <a:lnTo>
                    <a:pt x="0" y="0"/>
                  </a:lnTo>
                  <a:lnTo>
                    <a:pt x="169453" y="98107"/>
                  </a:lnTo>
                  <a:lnTo>
                    <a:pt x="169453" y="16344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4" name="Google Shape;784;p26"/>
            <p:cNvSpPr/>
            <p:nvPr/>
          </p:nvSpPr>
          <p:spPr>
            <a:xfrm>
              <a:off x="4598397" y="901293"/>
              <a:ext cx="298038" cy="237839"/>
            </a:xfrm>
            <a:custGeom>
              <a:rect b="b" l="l" r="r" t="t"/>
              <a:pathLst>
                <a:path extrusionOk="0" h="237839" w="298038">
                  <a:moveTo>
                    <a:pt x="298039" y="237839"/>
                  </a:moveTo>
                  <a:lnTo>
                    <a:pt x="0" y="65342"/>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5" name="Google Shape;785;p26"/>
            <p:cNvSpPr/>
            <p:nvPr/>
          </p:nvSpPr>
          <p:spPr>
            <a:xfrm>
              <a:off x="4356811" y="903102"/>
              <a:ext cx="169452" cy="163449"/>
            </a:xfrm>
            <a:custGeom>
              <a:rect b="b" l="l" r="r" t="t"/>
              <a:pathLst>
                <a:path extrusionOk="0" h="163449" w="169452">
                  <a:moveTo>
                    <a:pt x="169453" y="163449"/>
                  </a:moveTo>
                  <a:lnTo>
                    <a:pt x="0" y="65342"/>
                  </a:lnTo>
                  <a:lnTo>
                    <a:pt x="0" y="0"/>
                  </a:lnTo>
                  <a:lnTo>
                    <a:pt x="169453" y="98012"/>
                  </a:lnTo>
                  <a:lnTo>
                    <a:pt x="169453" y="16344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6" name="Google Shape;786;p26"/>
            <p:cNvSpPr/>
            <p:nvPr/>
          </p:nvSpPr>
          <p:spPr>
            <a:xfrm>
              <a:off x="4598397" y="1042929"/>
              <a:ext cx="298038" cy="237839"/>
            </a:xfrm>
            <a:custGeom>
              <a:rect b="b" l="l" r="r" t="t"/>
              <a:pathLst>
                <a:path extrusionOk="0" h="237839" w="298038">
                  <a:moveTo>
                    <a:pt x="298039" y="237839"/>
                  </a:moveTo>
                  <a:lnTo>
                    <a:pt x="0" y="65342"/>
                  </a:lnTo>
                  <a:lnTo>
                    <a:pt x="0" y="0"/>
                  </a:lnTo>
                  <a:lnTo>
                    <a:pt x="298039" y="172498"/>
                  </a:lnTo>
                  <a:lnTo>
                    <a:pt x="298039" y="2378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7" name="Google Shape;787;p26"/>
            <p:cNvSpPr/>
            <p:nvPr/>
          </p:nvSpPr>
          <p:spPr>
            <a:xfrm>
              <a:off x="5115879" y="982814"/>
              <a:ext cx="204046" cy="276142"/>
            </a:xfrm>
            <a:custGeom>
              <a:rect b="b" l="l" r="r" t="t"/>
              <a:pathLst>
                <a:path extrusionOk="0" h="276142" w="204046">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8" name="Google Shape;788;p26"/>
            <p:cNvSpPr/>
            <p:nvPr/>
          </p:nvSpPr>
          <p:spPr>
            <a:xfrm>
              <a:off x="5297876" y="1025975"/>
              <a:ext cx="199579" cy="260699"/>
            </a:xfrm>
            <a:custGeom>
              <a:rect b="b" l="l" r="r" t="t"/>
              <a:pathLst>
                <a:path extrusionOk="0" h="260699" w="199579">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9" name="Google Shape;789;p26"/>
            <p:cNvSpPr/>
            <p:nvPr/>
          </p:nvSpPr>
          <p:spPr>
            <a:xfrm>
              <a:off x="5298541" y="1258956"/>
              <a:ext cx="212884" cy="276193"/>
            </a:xfrm>
            <a:custGeom>
              <a:rect b="b" l="l" r="r" t="t"/>
              <a:pathLst>
                <a:path extrusionOk="0" h="276193" w="212884">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0" name="Google Shape;790;p26"/>
            <p:cNvSpPr/>
            <p:nvPr/>
          </p:nvSpPr>
          <p:spPr>
            <a:xfrm>
              <a:off x="5084706" y="1024070"/>
              <a:ext cx="290055" cy="509778"/>
            </a:xfrm>
            <a:custGeom>
              <a:rect b="b" l="l" r="r" t="t"/>
              <a:pathLst>
                <a:path extrusionOk="0" h="509778" w="290055">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1" name="Google Shape;791;p26"/>
            <p:cNvSpPr/>
            <p:nvPr/>
          </p:nvSpPr>
          <p:spPr>
            <a:xfrm>
              <a:off x="5705494" y="1324174"/>
              <a:ext cx="204331" cy="276159"/>
            </a:xfrm>
            <a:custGeom>
              <a:rect b="b" l="l" r="r" t="t"/>
              <a:pathLst>
                <a:path extrusionOk="0" h="276159" w="204331">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2" name="Google Shape;792;p26"/>
            <p:cNvSpPr/>
            <p:nvPr/>
          </p:nvSpPr>
          <p:spPr>
            <a:xfrm>
              <a:off x="5887776" y="1367351"/>
              <a:ext cx="199579" cy="260603"/>
            </a:xfrm>
            <a:custGeom>
              <a:rect b="b" l="l" r="r" t="t"/>
              <a:pathLst>
                <a:path extrusionOk="0" h="260603" w="199579">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3" name="Google Shape;793;p26"/>
            <p:cNvSpPr/>
            <p:nvPr/>
          </p:nvSpPr>
          <p:spPr>
            <a:xfrm>
              <a:off x="5887776" y="1600333"/>
              <a:ext cx="213550" cy="276118"/>
            </a:xfrm>
            <a:custGeom>
              <a:rect b="b" l="l" r="r" t="t"/>
              <a:pathLst>
                <a:path extrusionOk="0" h="276118" w="21355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4" name="Google Shape;794;p26"/>
            <p:cNvSpPr/>
            <p:nvPr/>
          </p:nvSpPr>
          <p:spPr>
            <a:xfrm>
              <a:off x="5674606" y="1365446"/>
              <a:ext cx="290055" cy="509682"/>
            </a:xfrm>
            <a:custGeom>
              <a:rect b="b" l="l" r="r" t="t"/>
              <a:pathLst>
                <a:path extrusionOk="0" h="509682" w="290055">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5" name="Google Shape;795;p26"/>
            <p:cNvSpPr/>
            <p:nvPr/>
          </p:nvSpPr>
          <p:spPr>
            <a:xfrm>
              <a:off x="5115879" y="1943808"/>
              <a:ext cx="971477" cy="359289"/>
            </a:xfrm>
            <a:custGeom>
              <a:rect b="b" l="l" r="r" t="t"/>
              <a:pathLst>
                <a:path extrusionOk="0" h="359289" w="971477">
                  <a:moveTo>
                    <a:pt x="0" y="102961"/>
                  </a:moveTo>
                  <a:cubicBezTo>
                    <a:pt x="0" y="102961"/>
                    <a:pt x="144553" y="-173264"/>
                    <a:pt x="511684" y="179161"/>
                  </a:cubicBezTo>
                  <a:cubicBezTo>
                    <a:pt x="878815" y="531586"/>
                    <a:pt x="971477" y="258218"/>
                    <a:pt x="971477" y="258218"/>
                  </a:cubicBezTo>
                </a:path>
              </a:pathLst>
            </a:custGeom>
            <a:noFill/>
            <a:ln cap="flat" cmpd="sng" w="13475">
              <a:solidFill>
                <a:srgbClr val="D6D8E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6" name="Google Shape;796;p26"/>
            <p:cNvSpPr/>
            <p:nvPr/>
          </p:nvSpPr>
          <p:spPr>
            <a:xfrm rot="-1801764">
              <a:off x="5403245" y="1931037"/>
              <a:ext cx="49945" cy="86600"/>
            </a:xfrm>
            <a:custGeom>
              <a:rect b="b" l="l" r="r" t="t"/>
              <a:pathLst>
                <a:path extrusionOk="0" h="86677" w="49989">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7" name="Google Shape;797;p26"/>
            <p:cNvSpPr/>
            <p:nvPr/>
          </p:nvSpPr>
          <p:spPr>
            <a:xfrm rot="-1801764">
              <a:off x="5143652" y="1930529"/>
              <a:ext cx="49945" cy="86600"/>
            </a:xfrm>
            <a:custGeom>
              <a:rect b="b" l="l" r="r" t="t"/>
              <a:pathLst>
                <a:path extrusionOk="0" h="86677" w="49989">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8" name="Google Shape;798;p26"/>
            <p:cNvSpPr/>
            <p:nvPr/>
          </p:nvSpPr>
          <p:spPr>
            <a:xfrm rot="-1790023">
              <a:off x="5694653" y="2149239"/>
              <a:ext cx="50164" cy="86979"/>
            </a:xfrm>
            <a:custGeom>
              <a:rect b="b" l="l" r="r" t="t"/>
              <a:pathLst>
                <a:path extrusionOk="0" h="86976" w="50162">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9" name="Google Shape;799;p26"/>
            <p:cNvSpPr/>
            <p:nvPr/>
          </p:nvSpPr>
          <p:spPr>
            <a:xfrm rot="-1801764">
              <a:off x="5993267" y="2236949"/>
              <a:ext cx="49945" cy="86600"/>
            </a:xfrm>
            <a:custGeom>
              <a:rect b="b" l="l" r="r" t="t"/>
              <a:pathLst>
                <a:path extrusionOk="0" h="86677" w="49989">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0" name="Google Shape;800;p26"/>
            <p:cNvSpPr/>
            <p:nvPr/>
          </p:nvSpPr>
          <p:spPr>
            <a:xfrm>
              <a:off x="4356811" y="1418691"/>
              <a:ext cx="57973" cy="235172"/>
            </a:xfrm>
            <a:custGeom>
              <a:rect b="b" l="l" r="r" t="t"/>
              <a:pathLst>
                <a:path extrusionOk="0" h="235172" w="57973">
                  <a:moveTo>
                    <a:pt x="57973" y="235172"/>
                  </a:moveTo>
                  <a:lnTo>
                    <a:pt x="0" y="201549"/>
                  </a:lnTo>
                  <a:lnTo>
                    <a:pt x="0" y="0"/>
                  </a:lnTo>
                  <a:lnTo>
                    <a:pt x="57973" y="33623"/>
                  </a:lnTo>
                  <a:lnTo>
                    <a:pt x="57973" y="23517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1" name="Google Shape;801;p26"/>
            <p:cNvSpPr/>
            <p:nvPr/>
          </p:nvSpPr>
          <p:spPr>
            <a:xfrm>
              <a:off x="4517330" y="1440789"/>
              <a:ext cx="58068" cy="305942"/>
            </a:xfrm>
            <a:custGeom>
              <a:rect b="b" l="l" r="r" t="t"/>
              <a:pathLst>
                <a:path extrusionOk="0" h="305942" w="58068">
                  <a:moveTo>
                    <a:pt x="58068" y="305943"/>
                  </a:moveTo>
                  <a:lnTo>
                    <a:pt x="0" y="272320"/>
                  </a:lnTo>
                  <a:lnTo>
                    <a:pt x="0" y="0"/>
                  </a:lnTo>
                  <a:lnTo>
                    <a:pt x="58068" y="33623"/>
                  </a:lnTo>
                  <a:lnTo>
                    <a:pt x="58068" y="30594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2" name="Google Shape;802;p26"/>
            <p:cNvSpPr/>
            <p:nvPr/>
          </p:nvSpPr>
          <p:spPr>
            <a:xfrm>
              <a:off x="4677849" y="1415738"/>
              <a:ext cx="58067" cy="423862"/>
            </a:xfrm>
            <a:custGeom>
              <a:rect b="b" l="l" r="r" t="t"/>
              <a:pathLst>
                <a:path extrusionOk="0" h="423862" w="58067">
                  <a:moveTo>
                    <a:pt x="58068" y="423863"/>
                  </a:moveTo>
                  <a:lnTo>
                    <a:pt x="0" y="390335"/>
                  </a:lnTo>
                  <a:lnTo>
                    <a:pt x="0" y="0"/>
                  </a:lnTo>
                  <a:lnTo>
                    <a:pt x="58068" y="33528"/>
                  </a:lnTo>
                  <a:lnTo>
                    <a:pt x="58068" y="423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3" name="Google Shape;803;p26"/>
            <p:cNvSpPr/>
            <p:nvPr/>
          </p:nvSpPr>
          <p:spPr>
            <a:xfrm>
              <a:off x="4838368" y="1414214"/>
              <a:ext cx="58068" cy="518255"/>
            </a:xfrm>
            <a:custGeom>
              <a:rect b="b" l="l" r="r" t="t"/>
              <a:pathLst>
                <a:path extrusionOk="0" h="518255" w="58068">
                  <a:moveTo>
                    <a:pt x="58068" y="518255"/>
                  </a:moveTo>
                  <a:lnTo>
                    <a:pt x="0" y="484727"/>
                  </a:lnTo>
                  <a:lnTo>
                    <a:pt x="0" y="0"/>
                  </a:lnTo>
                  <a:lnTo>
                    <a:pt x="58068" y="33528"/>
                  </a:lnTo>
                  <a:lnTo>
                    <a:pt x="58068" y="518255"/>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4" name="Google Shape;804;p26"/>
            <p:cNvSpPr/>
            <p:nvPr/>
          </p:nvSpPr>
          <p:spPr>
            <a:xfrm>
              <a:off x="5343399" y="3731361"/>
              <a:ext cx="99124" cy="151542"/>
            </a:xfrm>
            <a:custGeom>
              <a:rect b="b" l="l" r="r" t="t"/>
              <a:pathLst>
                <a:path extrusionOk="0" h="151542" w="99124">
                  <a:moveTo>
                    <a:pt x="16347" y="151543"/>
                  </a:moveTo>
                  <a:lnTo>
                    <a:pt x="99124" y="104204"/>
                  </a:lnTo>
                  <a:lnTo>
                    <a:pt x="0" y="0"/>
                  </a:lnTo>
                  <a:lnTo>
                    <a:pt x="16347" y="151543"/>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5" name="Google Shape;805;p26"/>
            <p:cNvSpPr/>
            <p:nvPr/>
          </p:nvSpPr>
          <p:spPr>
            <a:xfrm>
              <a:off x="4678419" y="3350075"/>
              <a:ext cx="69282" cy="136588"/>
            </a:xfrm>
            <a:custGeom>
              <a:rect b="b" l="l" r="r" t="t"/>
              <a:pathLst>
                <a:path extrusionOk="0" h="136588" w="69282">
                  <a:moveTo>
                    <a:pt x="0" y="136588"/>
                  </a:moveTo>
                  <a:lnTo>
                    <a:pt x="69283" y="98298"/>
                  </a:lnTo>
                  <a:lnTo>
                    <a:pt x="42672" y="0"/>
                  </a:lnTo>
                  <a:lnTo>
                    <a:pt x="0" y="136588"/>
                  </a:lnTo>
                  <a:close/>
                </a:path>
              </a:pathLst>
            </a:custGeom>
            <a:solidFill>
              <a:srgbClr val="9EA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06" name="Google Shape;806;p26"/>
            <p:cNvGrpSpPr/>
            <p:nvPr/>
          </p:nvGrpSpPr>
          <p:grpSpPr>
            <a:xfrm>
              <a:off x="3103642" y="4105408"/>
              <a:ext cx="746807" cy="516445"/>
              <a:chOff x="4884742" y="4921758"/>
              <a:chExt cx="746807" cy="516445"/>
            </a:xfrm>
          </p:grpSpPr>
          <p:sp>
            <p:nvSpPr>
              <p:cNvPr id="807" name="Google Shape;807;p26"/>
              <p:cNvSpPr/>
              <p:nvPr/>
            </p:nvSpPr>
            <p:spPr>
              <a:xfrm>
                <a:off x="4884742" y="505358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8" name="Google Shape;808;p26"/>
              <p:cNvSpPr/>
              <p:nvPr/>
            </p:nvSpPr>
            <p:spPr>
              <a:xfrm>
                <a:off x="4966950" y="5004149"/>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9" name="Google Shape;809;p26"/>
              <p:cNvSpPr/>
              <p:nvPr/>
            </p:nvSpPr>
            <p:spPr>
              <a:xfrm>
                <a:off x="4967045" y="5111781"/>
                <a:ext cx="65671" cy="87534"/>
              </a:xfrm>
              <a:custGeom>
                <a:rect b="b" l="l" r="r" t="t"/>
                <a:pathLst>
                  <a:path extrusionOk="0" h="87534" w="65671">
                    <a:moveTo>
                      <a:pt x="0" y="87534"/>
                    </a:moveTo>
                    <a:lnTo>
                      <a:pt x="0" y="0"/>
                    </a:lnTo>
                    <a:lnTo>
                      <a:pt x="65671" y="58579"/>
                    </a:lnTo>
                    <a:lnTo>
                      <a:pt x="0" y="87534"/>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0" name="Google Shape;810;p26"/>
              <p:cNvSpPr/>
              <p:nvPr/>
            </p:nvSpPr>
            <p:spPr>
              <a:xfrm>
                <a:off x="5581465" y="5114067"/>
                <a:ext cx="50084" cy="118109"/>
              </a:xfrm>
              <a:custGeom>
                <a:rect b="b" l="l" r="r" t="t"/>
                <a:pathLst>
                  <a:path extrusionOk="0" h="118109" w="50084">
                    <a:moveTo>
                      <a:pt x="50085" y="0"/>
                    </a:moveTo>
                    <a:lnTo>
                      <a:pt x="50085" y="82391"/>
                    </a:lnTo>
                    <a:lnTo>
                      <a:pt x="16442" y="118110"/>
                    </a:lnTo>
                    <a:lnTo>
                      <a:pt x="0" y="23717"/>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1" name="Google Shape;811;p26"/>
              <p:cNvSpPr/>
              <p:nvPr/>
            </p:nvSpPr>
            <p:spPr>
              <a:xfrm>
                <a:off x="4966950" y="4921758"/>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2" name="Google Shape;812;p26"/>
              <p:cNvSpPr/>
              <p:nvPr/>
            </p:nvSpPr>
            <p:spPr>
              <a:xfrm>
                <a:off x="5061432" y="4974074"/>
                <a:ext cx="475691" cy="275248"/>
              </a:xfrm>
              <a:custGeom>
                <a:rect b="b" l="l" r="r" t="t"/>
                <a:pathLst>
                  <a:path extrusionOk="0" h="275248" w="475691">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3" name="Google Shape;813;p26"/>
              <p:cNvSpPr/>
              <p:nvPr/>
            </p:nvSpPr>
            <p:spPr>
              <a:xfrm>
                <a:off x="5061893" y="4990552"/>
                <a:ext cx="474809" cy="258770"/>
              </a:xfrm>
              <a:custGeom>
                <a:rect b="b" l="l" r="r" t="t"/>
                <a:pathLst>
                  <a:path extrusionOk="0" h="258770" w="474809">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4" name="Google Shape;814;p26"/>
              <p:cNvSpPr/>
              <p:nvPr/>
            </p:nvSpPr>
            <p:spPr>
              <a:xfrm>
                <a:off x="5183826" y="5052822"/>
                <a:ext cx="221040" cy="139064"/>
              </a:xfrm>
              <a:custGeom>
                <a:rect b="b" l="l" r="r" t="t"/>
                <a:pathLst>
                  <a:path extrusionOk="0" h="139064" w="22104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5" name="Google Shape;815;p26"/>
              <p:cNvSpPr/>
              <p:nvPr/>
            </p:nvSpPr>
            <p:spPr>
              <a:xfrm>
                <a:off x="5275158" y="5155977"/>
                <a:ext cx="14635" cy="19050"/>
              </a:xfrm>
              <a:custGeom>
                <a:rect b="b" l="l" r="r" t="t"/>
                <a:pathLst>
                  <a:path extrusionOk="0" h="19050" w="14635">
                    <a:moveTo>
                      <a:pt x="0" y="12859"/>
                    </a:moveTo>
                    <a:cubicBezTo>
                      <a:pt x="0" y="12002"/>
                      <a:pt x="0" y="0"/>
                      <a:pt x="0" y="0"/>
                    </a:cubicBezTo>
                    <a:lnTo>
                      <a:pt x="14636"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6" name="Google Shape;816;p26"/>
              <p:cNvSpPr/>
              <p:nvPr/>
            </p:nvSpPr>
            <p:spPr>
              <a:xfrm>
                <a:off x="5370766" y="5164169"/>
                <a:ext cx="31647" cy="14763"/>
              </a:xfrm>
              <a:custGeom>
                <a:rect b="b" l="l" r="r" t="t"/>
                <a:pathLst>
                  <a:path extrusionOk="0" h="14763" w="31647">
                    <a:moveTo>
                      <a:pt x="31648" y="12859"/>
                    </a:moveTo>
                    <a:lnTo>
                      <a:pt x="31648" y="0"/>
                    </a:lnTo>
                    <a:lnTo>
                      <a:pt x="0" y="2381"/>
                    </a:lnTo>
                    <a:lnTo>
                      <a:pt x="18152" y="14764"/>
                    </a:lnTo>
                    <a:lnTo>
                      <a:pt x="31648" y="1285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7" name="Google Shape;817;p26"/>
              <p:cNvSpPr/>
              <p:nvPr/>
            </p:nvSpPr>
            <p:spPr>
              <a:xfrm>
                <a:off x="5381410" y="5116639"/>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8" name="Google Shape;818;p26"/>
              <p:cNvSpPr/>
              <p:nvPr/>
            </p:nvSpPr>
            <p:spPr>
              <a:xfrm>
                <a:off x="5307090" y="5121401"/>
                <a:ext cx="35639" cy="24669"/>
              </a:xfrm>
              <a:custGeom>
                <a:rect b="b" l="l" r="r" t="t"/>
                <a:pathLst>
                  <a:path extrusionOk="0" h="24669" w="35639">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9" name="Google Shape;819;p26"/>
              <p:cNvSpPr/>
              <p:nvPr/>
            </p:nvSpPr>
            <p:spPr>
              <a:xfrm>
                <a:off x="5234481" y="5079968"/>
                <a:ext cx="44382" cy="29241"/>
              </a:xfrm>
              <a:custGeom>
                <a:rect b="b" l="l" r="r" t="t"/>
                <a:pathLst>
                  <a:path extrusionOk="0" h="29241" w="44382">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0" name="Google Shape;820;p26"/>
              <p:cNvSpPr/>
              <p:nvPr/>
            </p:nvSpPr>
            <p:spPr>
              <a:xfrm>
                <a:off x="5275158" y="5056536"/>
                <a:ext cx="20623" cy="18383"/>
              </a:xfrm>
              <a:custGeom>
                <a:rect b="b" l="l" r="r" t="t"/>
                <a:pathLst>
                  <a:path extrusionOk="0" h="18383" w="20623">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1" name="Google Shape;821;p26"/>
              <p:cNvSpPr/>
              <p:nvPr/>
            </p:nvSpPr>
            <p:spPr>
              <a:xfrm>
                <a:off x="5183351" y="5052726"/>
                <a:ext cx="19577" cy="14573"/>
              </a:xfrm>
              <a:custGeom>
                <a:rect b="b" l="l" r="r" t="t"/>
                <a:pathLst>
                  <a:path extrusionOk="0" h="14573" w="19577">
                    <a:moveTo>
                      <a:pt x="0" y="12859"/>
                    </a:moveTo>
                    <a:lnTo>
                      <a:pt x="0" y="0"/>
                    </a:lnTo>
                    <a:lnTo>
                      <a:pt x="19578" y="2096"/>
                    </a:lnTo>
                    <a:lnTo>
                      <a:pt x="13305" y="14573"/>
                    </a:lnTo>
                    <a:lnTo>
                      <a:pt x="0" y="1285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2" name="Google Shape;822;p26"/>
              <p:cNvSpPr/>
              <p:nvPr/>
            </p:nvSpPr>
            <p:spPr>
              <a:xfrm>
                <a:off x="5184016" y="5095875"/>
                <a:ext cx="22524" cy="22764"/>
              </a:xfrm>
              <a:custGeom>
                <a:rect b="b" l="l" r="r" t="t"/>
                <a:pathLst>
                  <a:path extrusionOk="0" h="22764" w="22524">
                    <a:moveTo>
                      <a:pt x="0" y="13526"/>
                    </a:moveTo>
                    <a:lnTo>
                      <a:pt x="0" y="0"/>
                    </a:lnTo>
                    <a:lnTo>
                      <a:pt x="22524" y="0"/>
                    </a:lnTo>
                    <a:lnTo>
                      <a:pt x="17012" y="12097"/>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3" name="Google Shape;823;p26"/>
              <p:cNvSpPr/>
              <p:nvPr/>
            </p:nvSpPr>
            <p:spPr>
              <a:xfrm>
                <a:off x="5183826" y="5039963"/>
                <a:ext cx="221034" cy="138969"/>
              </a:xfrm>
              <a:custGeom>
                <a:rect b="b" l="l" r="r" t="t"/>
                <a:pathLst>
                  <a:path extrusionOk="0" h="138969" w="221034">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24" name="Google Shape;824;p26"/>
            <p:cNvGrpSpPr/>
            <p:nvPr/>
          </p:nvGrpSpPr>
          <p:grpSpPr>
            <a:xfrm>
              <a:off x="3213031" y="4002823"/>
              <a:ext cx="664504" cy="467011"/>
              <a:chOff x="4994131" y="4819173"/>
              <a:chExt cx="664504" cy="467011"/>
            </a:xfrm>
          </p:grpSpPr>
          <p:sp>
            <p:nvSpPr>
              <p:cNvPr id="825" name="Google Shape;825;p26"/>
              <p:cNvSpPr/>
              <p:nvPr/>
            </p:nvSpPr>
            <p:spPr>
              <a:xfrm>
                <a:off x="4994131" y="4901565"/>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6" name="Google Shape;826;p26"/>
              <p:cNvSpPr/>
              <p:nvPr/>
            </p:nvSpPr>
            <p:spPr>
              <a:xfrm>
                <a:off x="4994226" y="5009197"/>
                <a:ext cx="65576" cy="87630"/>
              </a:xfrm>
              <a:custGeom>
                <a:rect b="b" l="l" r="r" t="t"/>
                <a:pathLst>
                  <a:path extrusionOk="0" h="87630" w="65576">
                    <a:moveTo>
                      <a:pt x="0" y="87630"/>
                    </a:moveTo>
                    <a:lnTo>
                      <a:pt x="0" y="0"/>
                    </a:lnTo>
                    <a:lnTo>
                      <a:pt x="65576"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7" name="Google Shape;827;p26"/>
              <p:cNvSpPr/>
              <p:nvPr/>
            </p:nvSpPr>
            <p:spPr>
              <a:xfrm>
                <a:off x="5608645" y="5011483"/>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8" name="Google Shape;828;p26"/>
              <p:cNvSpPr/>
              <p:nvPr/>
            </p:nvSpPr>
            <p:spPr>
              <a:xfrm>
                <a:off x="4994131" y="4819173"/>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9" name="Google Shape;829;p26"/>
              <p:cNvSpPr/>
              <p:nvPr/>
            </p:nvSpPr>
            <p:spPr>
              <a:xfrm>
                <a:off x="5088612" y="4871585"/>
                <a:ext cx="475616" cy="275248"/>
              </a:xfrm>
              <a:custGeom>
                <a:rect b="b" l="l" r="r" t="t"/>
                <a:pathLst>
                  <a:path extrusionOk="0" h="275248" w="475616">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0" name="Google Shape;830;p26"/>
              <p:cNvSpPr/>
              <p:nvPr/>
            </p:nvSpPr>
            <p:spPr>
              <a:xfrm>
                <a:off x="5089073" y="4888063"/>
                <a:ext cx="474714" cy="258770"/>
              </a:xfrm>
              <a:custGeom>
                <a:rect b="b" l="l" r="r" t="t"/>
                <a:pathLst>
                  <a:path extrusionOk="0" h="258770" w="474714">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1" name="Google Shape;831;p26"/>
              <p:cNvSpPr/>
              <p:nvPr/>
            </p:nvSpPr>
            <p:spPr>
              <a:xfrm>
                <a:off x="5211197" y="4950333"/>
                <a:ext cx="220817" cy="138588"/>
              </a:xfrm>
              <a:custGeom>
                <a:rect b="b" l="l" r="r" t="t"/>
                <a:pathLst>
                  <a:path extrusionOk="0" h="138588" w="220817">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2" name="Google Shape;832;p26"/>
              <p:cNvSpPr/>
              <p:nvPr/>
            </p:nvSpPr>
            <p:spPr>
              <a:xfrm>
                <a:off x="5302433" y="5053393"/>
                <a:ext cx="14635" cy="19050"/>
              </a:xfrm>
              <a:custGeom>
                <a:rect b="b" l="l" r="r" t="t"/>
                <a:pathLst>
                  <a:path extrusionOk="0" h="19050" w="14635">
                    <a:moveTo>
                      <a:pt x="0" y="12954"/>
                    </a:moveTo>
                    <a:cubicBezTo>
                      <a:pt x="0" y="12001"/>
                      <a:pt x="0" y="0"/>
                      <a:pt x="0" y="0"/>
                    </a:cubicBezTo>
                    <a:lnTo>
                      <a:pt x="14636"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3" name="Google Shape;833;p26"/>
              <p:cNvSpPr/>
              <p:nvPr/>
            </p:nvSpPr>
            <p:spPr>
              <a:xfrm>
                <a:off x="5397946" y="5061584"/>
                <a:ext cx="31647" cy="14858"/>
              </a:xfrm>
              <a:custGeom>
                <a:rect b="b" l="l" r="r" t="t"/>
                <a:pathLst>
                  <a:path extrusionOk="0" h="14858" w="31647">
                    <a:moveTo>
                      <a:pt x="31648" y="12954"/>
                    </a:moveTo>
                    <a:lnTo>
                      <a:pt x="31648" y="0"/>
                    </a:lnTo>
                    <a:lnTo>
                      <a:pt x="0" y="2477"/>
                    </a:lnTo>
                    <a:lnTo>
                      <a:pt x="18152" y="14859"/>
                    </a:lnTo>
                    <a:lnTo>
                      <a:pt x="31648"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4" name="Google Shape;834;p26"/>
              <p:cNvSpPr/>
              <p:nvPr/>
            </p:nvSpPr>
            <p:spPr>
              <a:xfrm>
                <a:off x="5408591" y="5014055"/>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5" name="Google Shape;835;p26"/>
              <p:cNvSpPr/>
              <p:nvPr/>
            </p:nvSpPr>
            <p:spPr>
              <a:xfrm>
                <a:off x="5334271" y="5018913"/>
                <a:ext cx="35639" cy="24669"/>
              </a:xfrm>
              <a:custGeom>
                <a:rect b="b" l="l" r="r" t="t"/>
                <a:pathLst>
                  <a:path extrusionOk="0" h="24669" w="35639">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6" name="Google Shape;836;p26"/>
              <p:cNvSpPr/>
              <p:nvPr/>
            </p:nvSpPr>
            <p:spPr>
              <a:xfrm>
                <a:off x="5261567" y="4977479"/>
                <a:ext cx="44382" cy="29146"/>
              </a:xfrm>
              <a:custGeom>
                <a:rect b="b" l="l" r="r" t="t"/>
                <a:pathLst>
                  <a:path extrusionOk="0" h="29146" w="44382">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7" name="Google Shape;837;p26"/>
              <p:cNvSpPr/>
              <p:nvPr/>
            </p:nvSpPr>
            <p:spPr>
              <a:xfrm>
                <a:off x="5302338" y="4953952"/>
                <a:ext cx="20528" cy="18478"/>
              </a:xfrm>
              <a:custGeom>
                <a:rect b="b" l="l" r="r" t="t"/>
                <a:pathLst>
                  <a:path extrusionOk="0" h="18478" w="20528">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8" name="Google Shape;838;p26"/>
              <p:cNvSpPr/>
              <p:nvPr/>
            </p:nvSpPr>
            <p:spPr>
              <a:xfrm>
                <a:off x="5210437" y="4950142"/>
                <a:ext cx="19672" cy="14668"/>
              </a:xfrm>
              <a:custGeom>
                <a:rect b="b" l="l" r="r" t="t"/>
                <a:pathLst>
                  <a:path extrusionOk="0" h="14668" w="19672">
                    <a:moveTo>
                      <a:pt x="0" y="12954"/>
                    </a:moveTo>
                    <a:lnTo>
                      <a:pt x="0" y="0"/>
                    </a:lnTo>
                    <a:lnTo>
                      <a:pt x="19673" y="2096"/>
                    </a:lnTo>
                    <a:lnTo>
                      <a:pt x="13305" y="14668"/>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9" name="Google Shape;839;p26"/>
              <p:cNvSpPr/>
              <p:nvPr/>
            </p:nvSpPr>
            <p:spPr>
              <a:xfrm>
                <a:off x="5211197" y="4993481"/>
                <a:ext cx="22524" cy="22764"/>
              </a:xfrm>
              <a:custGeom>
                <a:rect b="b" l="l" r="r" t="t"/>
                <a:pathLst>
                  <a:path extrusionOk="0" h="22764" w="22524">
                    <a:moveTo>
                      <a:pt x="0" y="13430"/>
                    </a:moveTo>
                    <a:lnTo>
                      <a:pt x="0" y="0"/>
                    </a:lnTo>
                    <a:lnTo>
                      <a:pt x="22524" y="0"/>
                    </a:lnTo>
                    <a:lnTo>
                      <a:pt x="17012" y="12002"/>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0" name="Google Shape;840;p26"/>
              <p:cNvSpPr/>
              <p:nvPr/>
            </p:nvSpPr>
            <p:spPr>
              <a:xfrm>
                <a:off x="5211197" y="4937378"/>
                <a:ext cx="220817" cy="139065"/>
              </a:xfrm>
              <a:custGeom>
                <a:rect b="b" l="l" r="r" t="t"/>
                <a:pathLst>
                  <a:path extrusionOk="0" h="139065" w="220817">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41" name="Google Shape;841;p26"/>
            <p:cNvGrpSpPr/>
            <p:nvPr/>
          </p:nvGrpSpPr>
          <p:grpSpPr>
            <a:xfrm>
              <a:off x="3192597" y="3904144"/>
              <a:ext cx="664599" cy="467011"/>
              <a:chOff x="4973697" y="4720494"/>
              <a:chExt cx="664599" cy="467011"/>
            </a:xfrm>
          </p:grpSpPr>
          <p:sp>
            <p:nvSpPr>
              <p:cNvPr id="842" name="Google Shape;842;p26"/>
              <p:cNvSpPr/>
              <p:nvPr/>
            </p:nvSpPr>
            <p:spPr>
              <a:xfrm>
                <a:off x="4973697" y="4802886"/>
                <a:ext cx="664504" cy="384619"/>
              </a:xfrm>
              <a:custGeom>
                <a:rect b="b" l="l" r="r" t="t"/>
                <a:pathLst>
                  <a:path extrusionOk="0" h="384619" w="664504">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3" name="Google Shape;843;p26"/>
              <p:cNvSpPr/>
              <p:nvPr/>
            </p:nvSpPr>
            <p:spPr>
              <a:xfrm>
                <a:off x="4973792" y="491051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4" name="Google Shape;844;p26"/>
              <p:cNvSpPr/>
              <p:nvPr/>
            </p:nvSpPr>
            <p:spPr>
              <a:xfrm>
                <a:off x="5588212" y="4912804"/>
                <a:ext cx="50084" cy="118109"/>
              </a:xfrm>
              <a:custGeom>
                <a:rect b="b" l="l" r="r" t="t"/>
                <a:pathLst>
                  <a:path extrusionOk="0" h="118109" w="50084">
                    <a:moveTo>
                      <a:pt x="50085" y="0"/>
                    </a:moveTo>
                    <a:lnTo>
                      <a:pt x="50085" y="82391"/>
                    </a:lnTo>
                    <a:lnTo>
                      <a:pt x="16536" y="118110"/>
                    </a:lnTo>
                    <a:lnTo>
                      <a:pt x="0" y="23717"/>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5" name="Google Shape;845;p26"/>
              <p:cNvSpPr/>
              <p:nvPr/>
            </p:nvSpPr>
            <p:spPr>
              <a:xfrm>
                <a:off x="4973697" y="472049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6" name="Google Shape;846;p26"/>
              <p:cNvSpPr/>
              <p:nvPr/>
            </p:nvSpPr>
            <p:spPr>
              <a:xfrm>
                <a:off x="5068198" y="4772810"/>
                <a:ext cx="475691" cy="275343"/>
              </a:xfrm>
              <a:custGeom>
                <a:rect b="b" l="l" r="r" t="t"/>
                <a:pathLst>
                  <a:path extrusionOk="0" h="275343" w="475691">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7" name="Google Shape;847;p26"/>
              <p:cNvSpPr/>
              <p:nvPr/>
            </p:nvSpPr>
            <p:spPr>
              <a:xfrm>
                <a:off x="5068640" y="4789288"/>
                <a:ext cx="474809" cy="258865"/>
              </a:xfrm>
              <a:custGeom>
                <a:rect b="b" l="l" r="r" t="t"/>
                <a:pathLst>
                  <a:path extrusionOk="0" h="258865" w="474809">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8" name="Google Shape;848;p26"/>
              <p:cNvSpPr/>
              <p:nvPr/>
            </p:nvSpPr>
            <p:spPr>
              <a:xfrm>
                <a:off x="5190479" y="4851558"/>
                <a:ext cx="221040" cy="139065"/>
              </a:xfrm>
              <a:custGeom>
                <a:rect b="b" l="l" r="r" t="t"/>
                <a:pathLst>
                  <a:path extrusionOk="0" h="139065" w="22104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9" name="Google Shape;849;p26"/>
              <p:cNvSpPr/>
              <p:nvPr/>
            </p:nvSpPr>
            <p:spPr>
              <a:xfrm>
                <a:off x="5282000" y="4954714"/>
                <a:ext cx="14540" cy="19050"/>
              </a:xfrm>
              <a:custGeom>
                <a:rect b="b" l="l" r="r" t="t"/>
                <a:pathLst>
                  <a:path extrusionOk="0" h="19050" w="14540">
                    <a:moveTo>
                      <a:pt x="0" y="12954"/>
                    </a:moveTo>
                    <a:cubicBezTo>
                      <a:pt x="0" y="12002"/>
                      <a:pt x="0" y="0"/>
                      <a:pt x="0" y="0"/>
                    </a:cubicBezTo>
                    <a:lnTo>
                      <a:pt x="14541" y="9525"/>
                    </a:lnTo>
                    <a:lnTo>
                      <a:pt x="8173"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0" name="Google Shape;850;p26"/>
              <p:cNvSpPr/>
              <p:nvPr/>
            </p:nvSpPr>
            <p:spPr>
              <a:xfrm>
                <a:off x="5377608" y="4962906"/>
                <a:ext cx="31552" cy="14858"/>
              </a:xfrm>
              <a:custGeom>
                <a:rect b="b" l="l" r="r" t="t"/>
                <a:pathLst>
                  <a:path extrusionOk="0" h="14858" w="31552">
                    <a:moveTo>
                      <a:pt x="31552" y="12859"/>
                    </a:moveTo>
                    <a:lnTo>
                      <a:pt x="31552" y="0"/>
                    </a:lnTo>
                    <a:lnTo>
                      <a:pt x="0" y="2381"/>
                    </a:lnTo>
                    <a:lnTo>
                      <a:pt x="18152" y="14859"/>
                    </a:lnTo>
                    <a:lnTo>
                      <a:pt x="31552" y="1285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1" name="Google Shape;851;p26"/>
              <p:cNvSpPr/>
              <p:nvPr/>
            </p:nvSpPr>
            <p:spPr>
              <a:xfrm>
                <a:off x="5388158" y="4915376"/>
                <a:ext cx="23664" cy="13049"/>
              </a:xfrm>
              <a:custGeom>
                <a:rect b="b" l="l" r="r" t="t"/>
                <a:pathLst>
                  <a:path extrusionOk="0" h="13049" w="23664">
                    <a:moveTo>
                      <a:pt x="23664" y="13049"/>
                    </a:moveTo>
                    <a:lnTo>
                      <a:pt x="23664" y="0"/>
                    </a:lnTo>
                    <a:lnTo>
                      <a:pt x="0" y="8573"/>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2" name="Google Shape;852;p26"/>
              <p:cNvSpPr/>
              <p:nvPr/>
            </p:nvSpPr>
            <p:spPr>
              <a:xfrm>
                <a:off x="5313838" y="4920138"/>
                <a:ext cx="35639" cy="24765"/>
              </a:xfrm>
              <a:custGeom>
                <a:rect b="b" l="l" r="r" t="t"/>
                <a:pathLst>
                  <a:path extrusionOk="0" h="24765" w="35639">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3" name="Google Shape;853;p26"/>
              <p:cNvSpPr/>
              <p:nvPr/>
            </p:nvSpPr>
            <p:spPr>
              <a:xfrm>
                <a:off x="5241229" y="4878705"/>
                <a:ext cx="44382" cy="29241"/>
              </a:xfrm>
              <a:custGeom>
                <a:rect b="b" l="l" r="r" t="t"/>
                <a:pathLst>
                  <a:path extrusionOk="0" h="29241" w="44382">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4" name="Google Shape;854;p26"/>
              <p:cNvSpPr/>
              <p:nvPr/>
            </p:nvSpPr>
            <p:spPr>
              <a:xfrm>
                <a:off x="5282000" y="4855273"/>
                <a:ext cx="20528" cy="18478"/>
              </a:xfrm>
              <a:custGeom>
                <a:rect b="b" l="l" r="r" t="t"/>
                <a:pathLst>
                  <a:path extrusionOk="0" h="18478" w="20528">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5" name="Google Shape;855;p26"/>
              <p:cNvSpPr/>
              <p:nvPr/>
            </p:nvSpPr>
            <p:spPr>
              <a:xfrm>
                <a:off x="5190099" y="4851463"/>
                <a:ext cx="19577" cy="14668"/>
              </a:xfrm>
              <a:custGeom>
                <a:rect b="b" l="l" r="r" t="t"/>
                <a:pathLst>
                  <a:path extrusionOk="0" h="14668" w="19577">
                    <a:moveTo>
                      <a:pt x="0" y="12954"/>
                    </a:moveTo>
                    <a:lnTo>
                      <a:pt x="0" y="0"/>
                    </a:lnTo>
                    <a:lnTo>
                      <a:pt x="19578"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6" name="Google Shape;856;p26"/>
              <p:cNvSpPr/>
              <p:nvPr/>
            </p:nvSpPr>
            <p:spPr>
              <a:xfrm>
                <a:off x="5190859" y="4894802"/>
                <a:ext cx="22428" cy="22764"/>
              </a:xfrm>
              <a:custGeom>
                <a:rect b="b" l="l" r="r" t="t"/>
                <a:pathLst>
                  <a:path extrusionOk="0" h="22764" w="22428">
                    <a:moveTo>
                      <a:pt x="0" y="13430"/>
                    </a:moveTo>
                    <a:lnTo>
                      <a:pt x="0" y="0"/>
                    </a:lnTo>
                    <a:lnTo>
                      <a:pt x="22429" y="0"/>
                    </a:lnTo>
                    <a:lnTo>
                      <a:pt x="17012" y="12001"/>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7" name="Google Shape;857;p26"/>
              <p:cNvSpPr/>
              <p:nvPr/>
            </p:nvSpPr>
            <p:spPr>
              <a:xfrm>
                <a:off x="5190764" y="4838795"/>
                <a:ext cx="221036" cy="139064"/>
              </a:xfrm>
              <a:custGeom>
                <a:rect b="b" l="l" r="r" t="t"/>
                <a:pathLst>
                  <a:path extrusionOk="0" h="139064" w="221036">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58" name="Google Shape;858;p26"/>
            <p:cNvGrpSpPr/>
            <p:nvPr/>
          </p:nvGrpSpPr>
          <p:grpSpPr>
            <a:xfrm>
              <a:off x="3220919" y="3808894"/>
              <a:ext cx="664504" cy="467011"/>
              <a:chOff x="5002019" y="4625244"/>
              <a:chExt cx="664504" cy="467011"/>
            </a:xfrm>
          </p:grpSpPr>
          <p:sp>
            <p:nvSpPr>
              <p:cNvPr id="859" name="Google Shape;859;p26"/>
              <p:cNvSpPr/>
              <p:nvPr/>
            </p:nvSpPr>
            <p:spPr>
              <a:xfrm>
                <a:off x="5002019" y="4707636"/>
                <a:ext cx="664504" cy="384619"/>
              </a:xfrm>
              <a:custGeom>
                <a:rect b="b" l="l" r="r" t="t"/>
                <a:pathLst>
                  <a:path extrusionOk="0" h="384619" w="664504">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0" name="Google Shape;860;p26"/>
              <p:cNvSpPr/>
              <p:nvPr/>
            </p:nvSpPr>
            <p:spPr>
              <a:xfrm>
                <a:off x="5002019" y="481526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1" name="Google Shape;861;p26"/>
              <p:cNvSpPr/>
              <p:nvPr/>
            </p:nvSpPr>
            <p:spPr>
              <a:xfrm>
                <a:off x="5616534" y="4817554"/>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2" name="Google Shape;862;p26"/>
              <p:cNvSpPr/>
              <p:nvPr/>
            </p:nvSpPr>
            <p:spPr>
              <a:xfrm>
                <a:off x="5002019" y="462524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3" name="Google Shape;863;p26"/>
              <p:cNvSpPr/>
              <p:nvPr/>
            </p:nvSpPr>
            <p:spPr>
              <a:xfrm>
                <a:off x="5096424" y="4677655"/>
                <a:ext cx="475693" cy="275248"/>
              </a:xfrm>
              <a:custGeom>
                <a:rect b="b" l="l" r="r" t="t"/>
                <a:pathLst>
                  <a:path extrusionOk="0" h="275248" w="475693">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4" name="Google Shape;864;p26"/>
              <p:cNvSpPr/>
              <p:nvPr/>
            </p:nvSpPr>
            <p:spPr>
              <a:xfrm>
                <a:off x="5096866" y="4694134"/>
                <a:ext cx="474809" cy="258770"/>
              </a:xfrm>
              <a:custGeom>
                <a:rect b="b" l="l" r="r" t="t"/>
                <a:pathLst>
                  <a:path extrusionOk="0" h="258770" w="474809">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5" name="Google Shape;865;p26"/>
              <p:cNvSpPr/>
              <p:nvPr/>
            </p:nvSpPr>
            <p:spPr>
              <a:xfrm>
                <a:off x="5218990" y="4756403"/>
                <a:ext cx="221102" cy="139065"/>
              </a:xfrm>
              <a:custGeom>
                <a:rect b="b" l="l" r="r" t="t"/>
                <a:pathLst>
                  <a:path extrusionOk="0" h="139065" w="221102">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6" name="Google Shape;866;p26"/>
              <p:cNvSpPr/>
              <p:nvPr/>
            </p:nvSpPr>
            <p:spPr>
              <a:xfrm>
                <a:off x="5310227" y="4859464"/>
                <a:ext cx="14635" cy="19050"/>
              </a:xfrm>
              <a:custGeom>
                <a:rect b="b" l="l" r="r" t="t"/>
                <a:pathLst>
                  <a:path extrusionOk="0" h="19050" w="14635">
                    <a:moveTo>
                      <a:pt x="0" y="12954"/>
                    </a:moveTo>
                    <a:cubicBezTo>
                      <a:pt x="0" y="12002"/>
                      <a:pt x="0" y="0"/>
                      <a:pt x="0" y="0"/>
                    </a:cubicBezTo>
                    <a:lnTo>
                      <a:pt x="14636"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7" name="Google Shape;867;p26"/>
              <p:cNvSpPr/>
              <p:nvPr/>
            </p:nvSpPr>
            <p:spPr>
              <a:xfrm>
                <a:off x="5405835" y="4867656"/>
                <a:ext cx="31647" cy="14858"/>
              </a:xfrm>
              <a:custGeom>
                <a:rect b="b" l="l" r="r" t="t"/>
                <a:pathLst>
                  <a:path extrusionOk="0" h="14858" w="31647">
                    <a:moveTo>
                      <a:pt x="31648" y="12954"/>
                    </a:moveTo>
                    <a:lnTo>
                      <a:pt x="31648" y="0"/>
                    </a:lnTo>
                    <a:lnTo>
                      <a:pt x="0" y="2476"/>
                    </a:lnTo>
                    <a:lnTo>
                      <a:pt x="18152" y="14859"/>
                    </a:lnTo>
                    <a:lnTo>
                      <a:pt x="31648"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8" name="Google Shape;868;p26"/>
              <p:cNvSpPr/>
              <p:nvPr/>
            </p:nvSpPr>
            <p:spPr>
              <a:xfrm>
                <a:off x="5416479" y="4820126"/>
                <a:ext cx="23664" cy="13049"/>
              </a:xfrm>
              <a:custGeom>
                <a:rect b="b" l="l" r="r" t="t"/>
                <a:pathLst>
                  <a:path extrusionOk="0" h="13049" w="23664">
                    <a:moveTo>
                      <a:pt x="23664" y="13049"/>
                    </a:moveTo>
                    <a:lnTo>
                      <a:pt x="23664" y="0"/>
                    </a:lnTo>
                    <a:lnTo>
                      <a:pt x="0" y="8573"/>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9" name="Google Shape;869;p26"/>
              <p:cNvSpPr/>
              <p:nvPr/>
            </p:nvSpPr>
            <p:spPr>
              <a:xfrm>
                <a:off x="5342159" y="4824983"/>
                <a:ext cx="35544" cy="24669"/>
              </a:xfrm>
              <a:custGeom>
                <a:rect b="b" l="l" r="r" t="t"/>
                <a:pathLst>
                  <a:path extrusionOk="0" h="24669" w="35544">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0" name="Google Shape;870;p26"/>
              <p:cNvSpPr/>
              <p:nvPr/>
            </p:nvSpPr>
            <p:spPr>
              <a:xfrm>
                <a:off x="5269455" y="4783550"/>
                <a:ext cx="44382" cy="29241"/>
              </a:xfrm>
              <a:custGeom>
                <a:rect b="b" l="l" r="r" t="t"/>
                <a:pathLst>
                  <a:path extrusionOk="0" h="29241" w="44382">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1" name="Google Shape;871;p26"/>
              <p:cNvSpPr/>
              <p:nvPr/>
            </p:nvSpPr>
            <p:spPr>
              <a:xfrm>
                <a:off x="5310227" y="4760118"/>
                <a:ext cx="20528" cy="18383"/>
              </a:xfrm>
              <a:custGeom>
                <a:rect b="b" l="l" r="r" t="t"/>
                <a:pathLst>
                  <a:path extrusionOk="0" h="18383" w="20528">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2" name="Google Shape;872;p26"/>
              <p:cNvSpPr/>
              <p:nvPr/>
            </p:nvSpPr>
            <p:spPr>
              <a:xfrm>
                <a:off x="5218325" y="4756213"/>
                <a:ext cx="19672" cy="14668"/>
              </a:xfrm>
              <a:custGeom>
                <a:rect b="b" l="l" r="r" t="t"/>
                <a:pathLst>
                  <a:path extrusionOk="0" h="14668" w="19672">
                    <a:moveTo>
                      <a:pt x="0" y="12954"/>
                    </a:moveTo>
                    <a:lnTo>
                      <a:pt x="0" y="0"/>
                    </a:lnTo>
                    <a:lnTo>
                      <a:pt x="19673"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3" name="Google Shape;873;p26"/>
              <p:cNvSpPr/>
              <p:nvPr/>
            </p:nvSpPr>
            <p:spPr>
              <a:xfrm>
                <a:off x="5219085" y="4799552"/>
                <a:ext cx="22524" cy="22764"/>
              </a:xfrm>
              <a:custGeom>
                <a:rect b="b" l="l" r="r" t="t"/>
                <a:pathLst>
                  <a:path extrusionOk="0" h="22764" w="22524">
                    <a:moveTo>
                      <a:pt x="0" y="13430"/>
                    </a:moveTo>
                    <a:lnTo>
                      <a:pt x="0" y="0"/>
                    </a:lnTo>
                    <a:lnTo>
                      <a:pt x="22524" y="0"/>
                    </a:lnTo>
                    <a:lnTo>
                      <a:pt x="17012" y="12001"/>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4" name="Google Shape;874;p26"/>
              <p:cNvSpPr/>
              <p:nvPr/>
            </p:nvSpPr>
            <p:spPr>
              <a:xfrm>
                <a:off x="5218990" y="4743450"/>
                <a:ext cx="221102" cy="139065"/>
              </a:xfrm>
              <a:custGeom>
                <a:rect b="b" l="l" r="r" t="t"/>
                <a:pathLst>
                  <a:path extrusionOk="0" h="139065" w="221102">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75" name="Google Shape;875;p26"/>
            <p:cNvGrpSpPr/>
            <p:nvPr/>
          </p:nvGrpSpPr>
          <p:grpSpPr>
            <a:xfrm>
              <a:off x="3200486" y="3710215"/>
              <a:ext cx="664598" cy="467011"/>
              <a:chOff x="4981586" y="4526565"/>
              <a:chExt cx="664598" cy="467011"/>
            </a:xfrm>
          </p:grpSpPr>
          <p:sp>
            <p:nvSpPr>
              <p:cNvPr id="876" name="Google Shape;876;p26"/>
              <p:cNvSpPr/>
              <p:nvPr/>
            </p:nvSpPr>
            <p:spPr>
              <a:xfrm>
                <a:off x="4981586" y="4608957"/>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7" name="Google Shape;877;p26"/>
              <p:cNvSpPr/>
              <p:nvPr/>
            </p:nvSpPr>
            <p:spPr>
              <a:xfrm>
                <a:off x="4981681" y="4716589"/>
                <a:ext cx="65671" cy="87630"/>
              </a:xfrm>
              <a:custGeom>
                <a:rect b="b" l="l" r="r" t="t"/>
                <a:pathLst>
                  <a:path extrusionOk="0" h="87630"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8" name="Google Shape;878;p26"/>
              <p:cNvSpPr/>
              <p:nvPr/>
            </p:nvSpPr>
            <p:spPr>
              <a:xfrm>
                <a:off x="5596100" y="4718875"/>
                <a:ext cx="50084" cy="118109"/>
              </a:xfrm>
              <a:custGeom>
                <a:rect b="b" l="l" r="r" t="t"/>
                <a:pathLst>
                  <a:path extrusionOk="0" h="118109" w="50084">
                    <a:moveTo>
                      <a:pt x="50085" y="0"/>
                    </a:moveTo>
                    <a:lnTo>
                      <a:pt x="50085" y="82391"/>
                    </a:lnTo>
                    <a:lnTo>
                      <a:pt x="16442" y="118110"/>
                    </a:lnTo>
                    <a:lnTo>
                      <a:pt x="0" y="23813"/>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9" name="Google Shape;879;p26"/>
              <p:cNvSpPr/>
              <p:nvPr/>
            </p:nvSpPr>
            <p:spPr>
              <a:xfrm>
                <a:off x="4981586" y="4526565"/>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0" name="Google Shape;880;p26"/>
              <p:cNvSpPr/>
              <p:nvPr/>
            </p:nvSpPr>
            <p:spPr>
              <a:xfrm>
                <a:off x="5076086" y="4578881"/>
                <a:ext cx="475673" cy="275344"/>
              </a:xfrm>
              <a:custGeom>
                <a:rect b="b" l="l" r="r" t="t"/>
                <a:pathLst>
                  <a:path extrusionOk="0" h="275344" w="475673">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1" name="Google Shape;881;p26"/>
              <p:cNvSpPr/>
              <p:nvPr/>
            </p:nvSpPr>
            <p:spPr>
              <a:xfrm>
                <a:off x="5076528" y="4595360"/>
                <a:ext cx="474809" cy="258865"/>
              </a:xfrm>
              <a:custGeom>
                <a:rect b="b" l="l" r="r" t="t"/>
                <a:pathLst>
                  <a:path extrusionOk="0" h="258865" w="474809">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2" name="Google Shape;882;p26"/>
              <p:cNvSpPr/>
              <p:nvPr/>
            </p:nvSpPr>
            <p:spPr>
              <a:xfrm>
                <a:off x="5197892" y="4657629"/>
                <a:ext cx="221515" cy="139160"/>
              </a:xfrm>
              <a:custGeom>
                <a:rect b="b" l="l" r="r" t="t"/>
                <a:pathLst>
                  <a:path extrusionOk="0" h="139160" w="221515">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3" name="Google Shape;883;p26"/>
              <p:cNvSpPr/>
              <p:nvPr/>
            </p:nvSpPr>
            <p:spPr>
              <a:xfrm>
                <a:off x="5289888" y="4760785"/>
                <a:ext cx="14540" cy="19050"/>
              </a:xfrm>
              <a:custGeom>
                <a:rect b="b" l="l" r="r" t="t"/>
                <a:pathLst>
                  <a:path extrusionOk="0" h="19050" w="14540">
                    <a:moveTo>
                      <a:pt x="0" y="12954"/>
                    </a:moveTo>
                    <a:cubicBezTo>
                      <a:pt x="0" y="12001"/>
                      <a:pt x="0" y="0"/>
                      <a:pt x="0" y="0"/>
                    </a:cubicBezTo>
                    <a:lnTo>
                      <a:pt x="14541" y="9525"/>
                    </a:lnTo>
                    <a:lnTo>
                      <a:pt x="8173"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4" name="Google Shape;884;p26"/>
              <p:cNvSpPr/>
              <p:nvPr/>
            </p:nvSpPr>
            <p:spPr>
              <a:xfrm>
                <a:off x="5385496" y="4768976"/>
                <a:ext cx="31552" cy="14858"/>
              </a:xfrm>
              <a:custGeom>
                <a:rect b="b" l="l" r="r" t="t"/>
                <a:pathLst>
                  <a:path extrusionOk="0" h="14858" w="31552">
                    <a:moveTo>
                      <a:pt x="31552" y="12954"/>
                    </a:moveTo>
                    <a:lnTo>
                      <a:pt x="31552" y="0"/>
                    </a:lnTo>
                    <a:lnTo>
                      <a:pt x="0" y="2477"/>
                    </a:lnTo>
                    <a:lnTo>
                      <a:pt x="18152" y="14859"/>
                    </a:lnTo>
                    <a:lnTo>
                      <a:pt x="31552"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5" name="Google Shape;885;p26"/>
              <p:cNvSpPr/>
              <p:nvPr/>
            </p:nvSpPr>
            <p:spPr>
              <a:xfrm>
                <a:off x="5396046" y="4721447"/>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6" name="Google Shape;886;p26"/>
              <p:cNvSpPr/>
              <p:nvPr/>
            </p:nvSpPr>
            <p:spPr>
              <a:xfrm>
                <a:off x="5321441" y="4726305"/>
                <a:ext cx="35639" cy="24764"/>
              </a:xfrm>
              <a:custGeom>
                <a:rect b="b" l="l" r="r" t="t"/>
                <a:pathLst>
                  <a:path extrusionOk="0" h="24764" w="35639">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7" name="Google Shape;887;p26"/>
              <p:cNvSpPr/>
              <p:nvPr/>
            </p:nvSpPr>
            <p:spPr>
              <a:xfrm>
                <a:off x="5249117" y="4684871"/>
                <a:ext cx="44382" cy="29146"/>
              </a:xfrm>
              <a:custGeom>
                <a:rect b="b" l="l" r="r" t="t"/>
                <a:pathLst>
                  <a:path extrusionOk="0" h="29146" w="44382">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8" name="Google Shape;888;p26"/>
              <p:cNvSpPr/>
              <p:nvPr/>
            </p:nvSpPr>
            <p:spPr>
              <a:xfrm>
                <a:off x="5289888" y="4661344"/>
                <a:ext cx="20528" cy="18478"/>
              </a:xfrm>
              <a:custGeom>
                <a:rect b="b" l="l" r="r" t="t"/>
                <a:pathLst>
                  <a:path extrusionOk="0" h="18478" w="20528">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9" name="Google Shape;889;p26"/>
              <p:cNvSpPr/>
              <p:nvPr/>
            </p:nvSpPr>
            <p:spPr>
              <a:xfrm>
                <a:off x="5197987" y="4657534"/>
                <a:ext cx="19577" cy="14668"/>
              </a:xfrm>
              <a:custGeom>
                <a:rect b="b" l="l" r="r" t="t"/>
                <a:pathLst>
                  <a:path extrusionOk="0" h="14668" w="19577">
                    <a:moveTo>
                      <a:pt x="0" y="12954"/>
                    </a:moveTo>
                    <a:lnTo>
                      <a:pt x="0" y="0"/>
                    </a:lnTo>
                    <a:lnTo>
                      <a:pt x="19578" y="2096"/>
                    </a:lnTo>
                    <a:lnTo>
                      <a:pt x="13305" y="14668"/>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0" name="Google Shape;890;p26"/>
              <p:cNvSpPr/>
              <p:nvPr/>
            </p:nvSpPr>
            <p:spPr>
              <a:xfrm>
                <a:off x="5198652" y="4700873"/>
                <a:ext cx="22428" cy="22764"/>
              </a:xfrm>
              <a:custGeom>
                <a:rect b="b" l="l" r="r" t="t"/>
                <a:pathLst>
                  <a:path extrusionOk="0" h="22764" w="22428">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1" name="Google Shape;891;p26"/>
              <p:cNvSpPr/>
              <p:nvPr/>
            </p:nvSpPr>
            <p:spPr>
              <a:xfrm>
                <a:off x="5197892" y="4644961"/>
                <a:ext cx="221610" cy="138874"/>
              </a:xfrm>
              <a:custGeom>
                <a:rect b="b" l="l" r="r" t="t"/>
                <a:pathLst>
                  <a:path extrusionOk="0" h="138874" w="22161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92" name="Google Shape;892;p26"/>
            <p:cNvGrpSpPr/>
            <p:nvPr/>
          </p:nvGrpSpPr>
          <p:grpSpPr>
            <a:xfrm>
              <a:off x="2181300" y="4477454"/>
              <a:ext cx="746806" cy="516445"/>
              <a:chOff x="3962400" y="5293804"/>
              <a:chExt cx="746806" cy="516445"/>
            </a:xfrm>
          </p:grpSpPr>
          <p:sp>
            <p:nvSpPr>
              <p:cNvPr id="893" name="Google Shape;893;p26"/>
              <p:cNvSpPr/>
              <p:nvPr/>
            </p:nvSpPr>
            <p:spPr>
              <a:xfrm>
                <a:off x="3962400" y="5425630"/>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4" name="Google Shape;894;p26"/>
              <p:cNvSpPr/>
              <p:nvPr/>
            </p:nvSpPr>
            <p:spPr>
              <a:xfrm>
                <a:off x="4044607" y="5376195"/>
                <a:ext cx="664504" cy="384619"/>
              </a:xfrm>
              <a:custGeom>
                <a:rect b="b" l="l" r="r" t="t"/>
                <a:pathLst>
                  <a:path extrusionOk="0" h="384619" w="664504">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5" name="Google Shape;895;p26"/>
              <p:cNvSpPr/>
              <p:nvPr/>
            </p:nvSpPr>
            <p:spPr>
              <a:xfrm>
                <a:off x="4044702" y="548382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6" name="Google Shape;896;p26"/>
              <p:cNvSpPr/>
              <p:nvPr/>
            </p:nvSpPr>
            <p:spPr>
              <a:xfrm>
                <a:off x="4659217" y="5486114"/>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7" name="Google Shape;897;p26"/>
              <p:cNvSpPr/>
              <p:nvPr/>
            </p:nvSpPr>
            <p:spPr>
              <a:xfrm>
                <a:off x="4044607" y="529380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8" name="Google Shape;898;p26"/>
              <p:cNvSpPr/>
              <p:nvPr/>
            </p:nvSpPr>
            <p:spPr>
              <a:xfrm>
                <a:off x="4139107" y="5346215"/>
                <a:ext cx="475657" cy="275248"/>
              </a:xfrm>
              <a:custGeom>
                <a:rect b="b" l="l" r="r" t="t"/>
                <a:pathLst>
                  <a:path extrusionOk="0" h="275248" w="475657">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9" name="Google Shape;899;p26"/>
              <p:cNvSpPr/>
              <p:nvPr/>
            </p:nvSpPr>
            <p:spPr>
              <a:xfrm>
                <a:off x="4139550" y="5362694"/>
                <a:ext cx="474809" cy="258770"/>
              </a:xfrm>
              <a:custGeom>
                <a:rect b="b" l="l" r="r" t="t"/>
                <a:pathLst>
                  <a:path extrusionOk="0" h="258770" w="474809">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0" name="Google Shape;900;p26"/>
              <p:cNvSpPr/>
              <p:nvPr/>
            </p:nvSpPr>
            <p:spPr>
              <a:xfrm>
                <a:off x="4261389" y="5424963"/>
                <a:ext cx="221102" cy="138970"/>
              </a:xfrm>
              <a:custGeom>
                <a:rect b="b" l="l" r="r" t="t"/>
                <a:pathLst>
                  <a:path extrusionOk="0" h="138970" w="221102">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1" name="Google Shape;901;p26"/>
              <p:cNvSpPr/>
              <p:nvPr/>
            </p:nvSpPr>
            <p:spPr>
              <a:xfrm>
                <a:off x="4352910" y="5528024"/>
                <a:ext cx="14540" cy="19050"/>
              </a:xfrm>
              <a:custGeom>
                <a:rect b="b" l="l" r="r" t="t"/>
                <a:pathLst>
                  <a:path extrusionOk="0" h="19050" w="14540">
                    <a:moveTo>
                      <a:pt x="0" y="12954"/>
                    </a:moveTo>
                    <a:cubicBezTo>
                      <a:pt x="0" y="12002"/>
                      <a:pt x="0" y="0"/>
                      <a:pt x="0" y="0"/>
                    </a:cubicBezTo>
                    <a:lnTo>
                      <a:pt x="14541"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2" name="Google Shape;902;p26"/>
              <p:cNvSpPr/>
              <p:nvPr/>
            </p:nvSpPr>
            <p:spPr>
              <a:xfrm>
                <a:off x="4448518" y="5536215"/>
                <a:ext cx="31552" cy="14858"/>
              </a:xfrm>
              <a:custGeom>
                <a:rect b="b" l="l" r="r" t="t"/>
                <a:pathLst>
                  <a:path extrusionOk="0" h="14858" w="31552">
                    <a:moveTo>
                      <a:pt x="31553" y="12954"/>
                    </a:moveTo>
                    <a:lnTo>
                      <a:pt x="31553" y="0"/>
                    </a:lnTo>
                    <a:lnTo>
                      <a:pt x="0" y="2476"/>
                    </a:lnTo>
                    <a:lnTo>
                      <a:pt x="18152" y="14859"/>
                    </a:lnTo>
                    <a:lnTo>
                      <a:pt x="31553"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3" name="Google Shape;903;p26"/>
              <p:cNvSpPr/>
              <p:nvPr/>
            </p:nvSpPr>
            <p:spPr>
              <a:xfrm>
                <a:off x="4459162" y="5488685"/>
                <a:ext cx="23664" cy="13049"/>
              </a:xfrm>
              <a:custGeom>
                <a:rect b="b" l="l" r="r" t="t"/>
                <a:pathLst>
                  <a:path extrusionOk="0" h="13049" w="23664">
                    <a:moveTo>
                      <a:pt x="23664" y="13049"/>
                    </a:moveTo>
                    <a:lnTo>
                      <a:pt x="23664" y="0"/>
                    </a:lnTo>
                    <a:lnTo>
                      <a:pt x="0" y="8573"/>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4" name="Google Shape;904;p26"/>
              <p:cNvSpPr/>
              <p:nvPr/>
            </p:nvSpPr>
            <p:spPr>
              <a:xfrm>
                <a:off x="4384748" y="5493543"/>
                <a:ext cx="35639" cy="24669"/>
              </a:xfrm>
              <a:custGeom>
                <a:rect b="b" l="l" r="r" t="t"/>
                <a:pathLst>
                  <a:path extrusionOk="0" h="24669" w="35639">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5" name="Google Shape;905;p26"/>
              <p:cNvSpPr/>
              <p:nvPr/>
            </p:nvSpPr>
            <p:spPr>
              <a:xfrm>
                <a:off x="4312139" y="5452109"/>
                <a:ext cx="44382" cy="29241"/>
              </a:xfrm>
              <a:custGeom>
                <a:rect b="b" l="l" r="r" t="t"/>
                <a:pathLst>
                  <a:path extrusionOk="0" h="29241" w="44382">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6" name="Google Shape;906;p26"/>
              <p:cNvSpPr/>
              <p:nvPr/>
            </p:nvSpPr>
            <p:spPr>
              <a:xfrm>
                <a:off x="4352910" y="5428583"/>
                <a:ext cx="20528" cy="18478"/>
              </a:xfrm>
              <a:custGeom>
                <a:rect b="b" l="l" r="r" t="t"/>
                <a:pathLst>
                  <a:path extrusionOk="0" h="18478" w="20528">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7" name="Google Shape;907;p26"/>
              <p:cNvSpPr/>
              <p:nvPr/>
            </p:nvSpPr>
            <p:spPr>
              <a:xfrm>
                <a:off x="4261008" y="5424773"/>
                <a:ext cx="19672" cy="14668"/>
              </a:xfrm>
              <a:custGeom>
                <a:rect b="b" l="l" r="r" t="t"/>
                <a:pathLst>
                  <a:path extrusionOk="0" h="14668" w="19672">
                    <a:moveTo>
                      <a:pt x="0" y="12954"/>
                    </a:moveTo>
                    <a:lnTo>
                      <a:pt x="0" y="0"/>
                    </a:lnTo>
                    <a:lnTo>
                      <a:pt x="19673"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8" name="Google Shape;908;p26"/>
              <p:cNvSpPr/>
              <p:nvPr/>
            </p:nvSpPr>
            <p:spPr>
              <a:xfrm>
                <a:off x="4261769" y="5468111"/>
                <a:ext cx="22428" cy="22764"/>
              </a:xfrm>
              <a:custGeom>
                <a:rect b="b" l="l" r="r" t="t"/>
                <a:pathLst>
                  <a:path extrusionOk="0" h="22764" w="22428">
                    <a:moveTo>
                      <a:pt x="0" y="13430"/>
                    </a:moveTo>
                    <a:lnTo>
                      <a:pt x="0" y="0"/>
                    </a:lnTo>
                    <a:lnTo>
                      <a:pt x="22429" y="0"/>
                    </a:lnTo>
                    <a:lnTo>
                      <a:pt x="17012" y="12002"/>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9" name="Google Shape;909;p26"/>
              <p:cNvSpPr/>
              <p:nvPr/>
            </p:nvSpPr>
            <p:spPr>
              <a:xfrm>
                <a:off x="4261389" y="5412009"/>
                <a:ext cx="221197" cy="139065"/>
              </a:xfrm>
              <a:custGeom>
                <a:rect b="b" l="l" r="r" t="t"/>
                <a:pathLst>
                  <a:path extrusionOk="0" h="139065" w="221197">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10" name="Google Shape;910;p26"/>
            <p:cNvGrpSpPr/>
            <p:nvPr/>
          </p:nvGrpSpPr>
          <p:grpSpPr>
            <a:xfrm>
              <a:off x="2290688" y="4374965"/>
              <a:ext cx="664599" cy="467010"/>
              <a:chOff x="4071788" y="5191315"/>
              <a:chExt cx="664599" cy="467010"/>
            </a:xfrm>
          </p:grpSpPr>
          <p:sp>
            <p:nvSpPr>
              <p:cNvPr id="911" name="Google Shape;911;p26"/>
              <p:cNvSpPr/>
              <p:nvPr/>
            </p:nvSpPr>
            <p:spPr>
              <a:xfrm>
                <a:off x="4071788" y="5273706"/>
                <a:ext cx="664504" cy="384619"/>
              </a:xfrm>
              <a:custGeom>
                <a:rect b="b" l="l" r="r" t="t"/>
                <a:pathLst>
                  <a:path extrusionOk="0" h="384619" w="664504">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2" name="Google Shape;912;p26"/>
              <p:cNvSpPr/>
              <p:nvPr/>
            </p:nvSpPr>
            <p:spPr>
              <a:xfrm>
                <a:off x="4071883" y="5381339"/>
                <a:ext cx="65671" cy="87630"/>
              </a:xfrm>
              <a:custGeom>
                <a:rect b="b" l="l" r="r" t="t"/>
                <a:pathLst>
                  <a:path extrusionOk="0" h="87630"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3" name="Google Shape;913;p26"/>
              <p:cNvSpPr/>
              <p:nvPr/>
            </p:nvSpPr>
            <p:spPr>
              <a:xfrm>
                <a:off x="4686303" y="5383625"/>
                <a:ext cx="50084" cy="118109"/>
              </a:xfrm>
              <a:custGeom>
                <a:rect b="b" l="l" r="r" t="t"/>
                <a:pathLst>
                  <a:path extrusionOk="0" h="118109" w="50084">
                    <a:moveTo>
                      <a:pt x="50085" y="0"/>
                    </a:moveTo>
                    <a:lnTo>
                      <a:pt x="50085" y="82391"/>
                    </a:lnTo>
                    <a:lnTo>
                      <a:pt x="16442" y="118110"/>
                    </a:lnTo>
                    <a:lnTo>
                      <a:pt x="0" y="23717"/>
                    </a:lnTo>
                    <a:lnTo>
                      <a:pt x="50085"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4" name="Google Shape;914;p26"/>
              <p:cNvSpPr/>
              <p:nvPr/>
            </p:nvSpPr>
            <p:spPr>
              <a:xfrm>
                <a:off x="4071788" y="5191315"/>
                <a:ext cx="664504" cy="384619"/>
              </a:xfrm>
              <a:custGeom>
                <a:rect b="b" l="l" r="r" t="t"/>
                <a:pathLst>
                  <a:path extrusionOk="0" h="384619" w="664504">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5" name="Google Shape;915;p26"/>
              <p:cNvSpPr/>
              <p:nvPr/>
            </p:nvSpPr>
            <p:spPr>
              <a:xfrm>
                <a:off x="4166288" y="5243631"/>
                <a:ext cx="475673" cy="275343"/>
              </a:xfrm>
              <a:custGeom>
                <a:rect b="b" l="l" r="r" t="t"/>
                <a:pathLst>
                  <a:path extrusionOk="0" h="275343" w="475673">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6" name="Google Shape;916;p26"/>
              <p:cNvSpPr/>
              <p:nvPr/>
            </p:nvSpPr>
            <p:spPr>
              <a:xfrm>
                <a:off x="4166731" y="5260109"/>
                <a:ext cx="474809" cy="258865"/>
              </a:xfrm>
              <a:custGeom>
                <a:rect b="b" l="l" r="r" t="t"/>
                <a:pathLst>
                  <a:path extrusionOk="0" h="258865" w="474809">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7" name="Google Shape;917;p26"/>
              <p:cNvSpPr/>
              <p:nvPr/>
            </p:nvSpPr>
            <p:spPr>
              <a:xfrm>
                <a:off x="4287999" y="5322379"/>
                <a:ext cx="221706" cy="139065"/>
              </a:xfrm>
              <a:custGeom>
                <a:rect b="b" l="l" r="r" t="t"/>
                <a:pathLst>
                  <a:path extrusionOk="0" h="139065" w="221706">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8" name="Google Shape;918;p26"/>
              <p:cNvSpPr/>
              <p:nvPr/>
            </p:nvSpPr>
            <p:spPr>
              <a:xfrm>
                <a:off x="4380566" y="5425821"/>
                <a:ext cx="14540" cy="19050"/>
              </a:xfrm>
              <a:custGeom>
                <a:rect b="b" l="l" r="r" t="t"/>
                <a:pathLst>
                  <a:path extrusionOk="0" h="19050" w="14540">
                    <a:moveTo>
                      <a:pt x="0" y="12954"/>
                    </a:moveTo>
                    <a:cubicBezTo>
                      <a:pt x="0" y="12001"/>
                      <a:pt x="0" y="0"/>
                      <a:pt x="0" y="0"/>
                    </a:cubicBezTo>
                    <a:lnTo>
                      <a:pt x="14541" y="9525"/>
                    </a:lnTo>
                    <a:lnTo>
                      <a:pt x="8173"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9" name="Google Shape;919;p26"/>
              <p:cNvSpPr/>
              <p:nvPr/>
            </p:nvSpPr>
            <p:spPr>
              <a:xfrm>
                <a:off x="4475699" y="5433726"/>
                <a:ext cx="31552" cy="14763"/>
              </a:xfrm>
              <a:custGeom>
                <a:rect b="b" l="l" r="r" t="t"/>
                <a:pathLst>
                  <a:path extrusionOk="0" h="14763" w="31552">
                    <a:moveTo>
                      <a:pt x="31553" y="12859"/>
                    </a:moveTo>
                    <a:lnTo>
                      <a:pt x="31553" y="0"/>
                    </a:lnTo>
                    <a:lnTo>
                      <a:pt x="0" y="2381"/>
                    </a:lnTo>
                    <a:lnTo>
                      <a:pt x="18152" y="14764"/>
                    </a:lnTo>
                    <a:lnTo>
                      <a:pt x="31553" y="1285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0" name="Google Shape;920;p26"/>
              <p:cNvSpPr/>
              <p:nvPr/>
            </p:nvSpPr>
            <p:spPr>
              <a:xfrm>
                <a:off x="4486248" y="5386197"/>
                <a:ext cx="23664" cy="13049"/>
              </a:xfrm>
              <a:custGeom>
                <a:rect b="b" l="l" r="r" t="t"/>
                <a:pathLst>
                  <a:path extrusionOk="0" h="13049" w="23664">
                    <a:moveTo>
                      <a:pt x="23664" y="13049"/>
                    </a:moveTo>
                    <a:lnTo>
                      <a:pt x="23664" y="0"/>
                    </a:lnTo>
                    <a:lnTo>
                      <a:pt x="0" y="8572"/>
                    </a:lnTo>
                    <a:lnTo>
                      <a:pt x="23664"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1" name="Google Shape;921;p26"/>
              <p:cNvSpPr/>
              <p:nvPr/>
            </p:nvSpPr>
            <p:spPr>
              <a:xfrm>
                <a:off x="4411929" y="5390959"/>
                <a:ext cx="35639" cy="24764"/>
              </a:xfrm>
              <a:custGeom>
                <a:rect b="b" l="l" r="r" t="t"/>
                <a:pathLst>
                  <a:path extrusionOk="0" h="24764" w="35639">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2" name="Google Shape;922;p26"/>
              <p:cNvSpPr/>
              <p:nvPr/>
            </p:nvSpPr>
            <p:spPr>
              <a:xfrm>
                <a:off x="4339320" y="5349621"/>
                <a:ext cx="44382" cy="29146"/>
              </a:xfrm>
              <a:custGeom>
                <a:rect b="b" l="l" r="r" t="t"/>
                <a:pathLst>
                  <a:path extrusionOk="0" h="29146" w="44382">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3" name="Google Shape;923;p26"/>
              <p:cNvSpPr/>
              <p:nvPr/>
            </p:nvSpPr>
            <p:spPr>
              <a:xfrm>
                <a:off x="4380091" y="5326094"/>
                <a:ext cx="20528" cy="18383"/>
              </a:xfrm>
              <a:custGeom>
                <a:rect b="b" l="l" r="r" t="t"/>
                <a:pathLst>
                  <a:path extrusionOk="0" h="18383" w="20528">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4" name="Google Shape;924;p26"/>
              <p:cNvSpPr/>
              <p:nvPr/>
            </p:nvSpPr>
            <p:spPr>
              <a:xfrm>
                <a:off x="4288189" y="5322284"/>
                <a:ext cx="19577" cy="14668"/>
              </a:xfrm>
              <a:custGeom>
                <a:rect b="b" l="l" r="r" t="t"/>
                <a:pathLst>
                  <a:path extrusionOk="0" h="14668" w="19577">
                    <a:moveTo>
                      <a:pt x="0" y="12954"/>
                    </a:moveTo>
                    <a:lnTo>
                      <a:pt x="0" y="0"/>
                    </a:lnTo>
                    <a:lnTo>
                      <a:pt x="19578"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5" name="Google Shape;925;p26"/>
              <p:cNvSpPr/>
              <p:nvPr/>
            </p:nvSpPr>
            <p:spPr>
              <a:xfrm>
                <a:off x="4288855" y="5365623"/>
                <a:ext cx="22428" cy="22764"/>
              </a:xfrm>
              <a:custGeom>
                <a:rect b="b" l="l" r="r" t="t"/>
                <a:pathLst>
                  <a:path extrusionOk="0" h="22764" w="22428">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6" name="Google Shape;926;p26"/>
              <p:cNvSpPr/>
              <p:nvPr/>
            </p:nvSpPr>
            <p:spPr>
              <a:xfrm>
                <a:off x="4289330" y="5309520"/>
                <a:ext cx="220369" cy="139160"/>
              </a:xfrm>
              <a:custGeom>
                <a:rect b="b" l="l" r="r" t="t"/>
                <a:pathLst>
                  <a:path extrusionOk="0" h="139160" w="220369">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27" name="Google Shape;927;p26"/>
            <p:cNvGrpSpPr/>
            <p:nvPr/>
          </p:nvGrpSpPr>
          <p:grpSpPr>
            <a:xfrm>
              <a:off x="3915836" y="4477454"/>
              <a:ext cx="746806" cy="516445"/>
              <a:chOff x="5696936" y="5293804"/>
              <a:chExt cx="746806" cy="516445"/>
            </a:xfrm>
          </p:grpSpPr>
          <p:sp>
            <p:nvSpPr>
              <p:cNvPr id="928" name="Google Shape;928;p26"/>
              <p:cNvSpPr/>
              <p:nvPr/>
            </p:nvSpPr>
            <p:spPr>
              <a:xfrm>
                <a:off x="5696936" y="5425630"/>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9" name="Google Shape;929;p26"/>
              <p:cNvSpPr/>
              <p:nvPr/>
            </p:nvSpPr>
            <p:spPr>
              <a:xfrm>
                <a:off x="5779143" y="5376195"/>
                <a:ext cx="664504" cy="384619"/>
              </a:xfrm>
              <a:custGeom>
                <a:rect b="b" l="l" r="r" t="t"/>
                <a:pathLst>
                  <a:path extrusionOk="0" h="384619" w="664504">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0" name="Google Shape;930;p26"/>
              <p:cNvSpPr/>
              <p:nvPr/>
            </p:nvSpPr>
            <p:spPr>
              <a:xfrm>
                <a:off x="5779238" y="5483828"/>
                <a:ext cx="65671" cy="87629"/>
              </a:xfrm>
              <a:custGeom>
                <a:rect b="b" l="l" r="r" t="t"/>
                <a:pathLst>
                  <a:path extrusionOk="0" h="87629" w="65671">
                    <a:moveTo>
                      <a:pt x="0" y="87630"/>
                    </a:moveTo>
                    <a:lnTo>
                      <a:pt x="0" y="0"/>
                    </a:lnTo>
                    <a:lnTo>
                      <a:pt x="65671" y="58579"/>
                    </a:lnTo>
                    <a:lnTo>
                      <a:pt x="0" y="8763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1" name="Google Shape;931;p26"/>
              <p:cNvSpPr/>
              <p:nvPr/>
            </p:nvSpPr>
            <p:spPr>
              <a:xfrm>
                <a:off x="6393753" y="5486114"/>
                <a:ext cx="49989" cy="118109"/>
              </a:xfrm>
              <a:custGeom>
                <a:rect b="b" l="l" r="r" t="t"/>
                <a:pathLst>
                  <a:path extrusionOk="0" h="118109" w="49989">
                    <a:moveTo>
                      <a:pt x="49990" y="0"/>
                    </a:moveTo>
                    <a:lnTo>
                      <a:pt x="49990" y="82391"/>
                    </a:lnTo>
                    <a:lnTo>
                      <a:pt x="16442" y="118110"/>
                    </a:lnTo>
                    <a:lnTo>
                      <a:pt x="0" y="23813"/>
                    </a:lnTo>
                    <a:lnTo>
                      <a:pt x="49990" y="0"/>
                    </a:lnTo>
                    <a:close/>
                  </a:path>
                </a:pathLst>
              </a:custGeom>
              <a:solidFill>
                <a:srgbClr val="DD990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2" name="Google Shape;932;p26"/>
              <p:cNvSpPr/>
              <p:nvPr/>
            </p:nvSpPr>
            <p:spPr>
              <a:xfrm>
                <a:off x="5779143" y="5293804"/>
                <a:ext cx="664504" cy="384619"/>
              </a:xfrm>
              <a:custGeom>
                <a:rect b="b" l="l" r="r" t="t"/>
                <a:pathLst>
                  <a:path extrusionOk="0" h="384619" w="664504">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3" name="Google Shape;933;p26"/>
              <p:cNvSpPr/>
              <p:nvPr/>
            </p:nvSpPr>
            <p:spPr>
              <a:xfrm>
                <a:off x="5873643" y="5346215"/>
                <a:ext cx="475693" cy="275248"/>
              </a:xfrm>
              <a:custGeom>
                <a:rect b="b" l="l" r="r" t="t"/>
                <a:pathLst>
                  <a:path extrusionOk="0" h="275248" w="475693">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4" name="Google Shape;934;p26"/>
              <p:cNvSpPr/>
              <p:nvPr/>
            </p:nvSpPr>
            <p:spPr>
              <a:xfrm>
                <a:off x="5874086" y="5362694"/>
                <a:ext cx="474809" cy="258770"/>
              </a:xfrm>
              <a:custGeom>
                <a:rect b="b" l="l" r="r" t="t"/>
                <a:pathLst>
                  <a:path extrusionOk="0" h="258770" w="474809">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5" name="Google Shape;935;p26"/>
              <p:cNvSpPr/>
              <p:nvPr/>
            </p:nvSpPr>
            <p:spPr>
              <a:xfrm>
                <a:off x="5996115" y="5424963"/>
                <a:ext cx="220987" cy="138970"/>
              </a:xfrm>
              <a:custGeom>
                <a:rect b="b" l="l" r="r" t="t"/>
                <a:pathLst>
                  <a:path extrusionOk="0" h="138970" w="220987">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6" name="Google Shape;936;p26"/>
              <p:cNvSpPr/>
              <p:nvPr/>
            </p:nvSpPr>
            <p:spPr>
              <a:xfrm>
                <a:off x="6087446" y="5528024"/>
                <a:ext cx="14540" cy="19050"/>
              </a:xfrm>
              <a:custGeom>
                <a:rect b="b" l="l" r="r" t="t"/>
                <a:pathLst>
                  <a:path extrusionOk="0" h="19050" w="14540">
                    <a:moveTo>
                      <a:pt x="0" y="12954"/>
                    </a:moveTo>
                    <a:cubicBezTo>
                      <a:pt x="0" y="12002"/>
                      <a:pt x="0" y="0"/>
                      <a:pt x="0" y="0"/>
                    </a:cubicBezTo>
                    <a:lnTo>
                      <a:pt x="14541" y="9525"/>
                    </a:lnTo>
                    <a:lnTo>
                      <a:pt x="8268" y="19050"/>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7" name="Google Shape;937;p26"/>
              <p:cNvSpPr/>
              <p:nvPr/>
            </p:nvSpPr>
            <p:spPr>
              <a:xfrm>
                <a:off x="6183054" y="5536215"/>
                <a:ext cx="31552" cy="14858"/>
              </a:xfrm>
              <a:custGeom>
                <a:rect b="b" l="l" r="r" t="t"/>
                <a:pathLst>
                  <a:path extrusionOk="0" h="14858" w="31552">
                    <a:moveTo>
                      <a:pt x="31552" y="12954"/>
                    </a:moveTo>
                    <a:lnTo>
                      <a:pt x="31552" y="0"/>
                    </a:lnTo>
                    <a:lnTo>
                      <a:pt x="0" y="2476"/>
                    </a:lnTo>
                    <a:lnTo>
                      <a:pt x="18152" y="14859"/>
                    </a:lnTo>
                    <a:lnTo>
                      <a:pt x="31552"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8" name="Google Shape;938;p26"/>
              <p:cNvSpPr/>
              <p:nvPr/>
            </p:nvSpPr>
            <p:spPr>
              <a:xfrm>
                <a:off x="6193698" y="5488685"/>
                <a:ext cx="23569" cy="13049"/>
              </a:xfrm>
              <a:custGeom>
                <a:rect b="b" l="l" r="r" t="t"/>
                <a:pathLst>
                  <a:path extrusionOk="0" h="13049" w="23569">
                    <a:moveTo>
                      <a:pt x="23569" y="13049"/>
                    </a:moveTo>
                    <a:lnTo>
                      <a:pt x="23569" y="0"/>
                    </a:lnTo>
                    <a:lnTo>
                      <a:pt x="0" y="8573"/>
                    </a:lnTo>
                    <a:lnTo>
                      <a:pt x="23569" y="1304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9" name="Google Shape;939;p26"/>
              <p:cNvSpPr/>
              <p:nvPr/>
            </p:nvSpPr>
            <p:spPr>
              <a:xfrm>
                <a:off x="6119759" y="5493543"/>
                <a:ext cx="35639" cy="24669"/>
              </a:xfrm>
              <a:custGeom>
                <a:rect b="b" l="l" r="r" t="t"/>
                <a:pathLst>
                  <a:path extrusionOk="0" h="24669" w="35639">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0" name="Google Shape;940;p26"/>
              <p:cNvSpPr/>
              <p:nvPr/>
            </p:nvSpPr>
            <p:spPr>
              <a:xfrm>
                <a:off x="6046675" y="5452109"/>
                <a:ext cx="44382" cy="29241"/>
              </a:xfrm>
              <a:custGeom>
                <a:rect b="b" l="l" r="r" t="t"/>
                <a:pathLst>
                  <a:path extrusionOk="0" h="29241" w="44382">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1" name="Google Shape;941;p26"/>
              <p:cNvSpPr/>
              <p:nvPr/>
            </p:nvSpPr>
            <p:spPr>
              <a:xfrm>
                <a:off x="6087446" y="5428583"/>
                <a:ext cx="20528" cy="18478"/>
              </a:xfrm>
              <a:custGeom>
                <a:rect b="b" l="l" r="r" t="t"/>
                <a:pathLst>
                  <a:path extrusionOk="0" h="18478" w="20528">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2" name="Google Shape;942;p26"/>
              <p:cNvSpPr/>
              <p:nvPr/>
            </p:nvSpPr>
            <p:spPr>
              <a:xfrm>
                <a:off x="5995544" y="5424773"/>
                <a:ext cx="19672" cy="14668"/>
              </a:xfrm>
              <a:custGeom>
                <a:rect b="b" l="l" r="r" t="t"/>
                <a:pathLst>
                  <a:path extrusionOk="0" h="14668" w="19672">
                    <a:moveTo>
                      <a:pt x="0" y="12954"/>
                    </a:moveTo>
                    <a:lnTo>
                      <a:pt x="0" y="0"/>
                    </a:lnTo>
                    <a:lnTo>
                      <a:pt x="19673" y="2096"/>
                    </a:lnTo>
                    <a:lnTo>
                      <a:pt x="13305" y="14669"/>
                    </a:lnTo>
                    <a:lnTo>
                      <a:pt x="0" y="12954"/>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3" name="Google Shape;943;p26"/>
              <p:cNvSpPr/>
              <p:nvPr/>
            </p:nvSpPr>
            <p:spPr>
              <a:xfrm>
                <a:off x="5996210" y="5468111"/>
                <a:ext cx="22428" cy="22764"/>
              </a:xfrm>
              <a:custGeom>
                <a:rect b="b" l="l" r="r" t="t"/>
                <a:pathLst>
                  <a:path extrusionOk="0" h="22764" w="22428">
                    <a:moveTo>
                      <a:pt x="0" y="13430"/>
                    </a:moveTo>
                    <a:lnTo>
                      <a:pt x="0" y="0"/>
                    </a:lnTo>
                    <a:lnTo>
                      <a:pt x="22429" y="0"/>
                    </a:lnTo>
                    <a:lnTo>
                      <a:pt x="17012" y="12002"/>
                    </a:lnTo>
                    <a:lnTo>
                      <a:pt x="7508" y="22765"/>
                    </a:ln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4" name="Google Shape;944;p26"/>
              <p:cNvSpPr/>
              <p:nvPr/>
            </p:nvSpPr>
            <p:spPr>
              <a:xfrm>
                <a:off x="5996115" y="5412009"/>
                <a:ext cx="220987" cy="139065"/>
              </a:xfrm>
              <a:custGeom>
                <a:rect b="b" l="l" r="r" t="t"/>
                <a:pathLst>
                  <a:path extrusionOk="0" h="139065" w="220987">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45" name="Google Shape;945;p26"/>
            <p:cNvSpPr/>
            <p:nvPr/>
          </p:nvSpPr>
          <p:spPr>
            <a:xfrm>
              <a:off x="5615017" y="4460119"/>
              <a:ext cx="828920" cy="479679"/>
            </a:xfrm>
            <a:custGeom>
              <a:rect b="b" l="l" r="r" t="t"/>
              <a:pathLst>
                <a:path extrusionOk="0" h="479679" w="82892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6" name="Google Shape;946;p26"/>
            <p:cNvSpPr/>
            <p:nvPr/>
          </p:nvSpPr>
          <p:spPr>
            <a:xfrm>
              <a:off x="5846435" y="2182763"/>
              <a:ext cx="465451" cy="682637"/>
            </a:xfrm>
            <a:custGeom>
              <a:rect b="b" l="l" r="r" t="t"/>
              <a:pathLst>
                <a:path extrusionOk="0" h="682637" w="465451">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7" name="Google Shape;947;p26"/>
            <p:cNvSpPr/>
            <p:nvPr/>
          </p:nvSpPr>
          <p:spPr>
            <a:xfrm>
              <a:off x="5832052" y="2673876"/>
              <a:ext cx="86758" cy="504907"/>
            </a:xfrm>
            <a:custGeom>
              <a:rect b="b" l="l" r="r" t="t"/>
              <a:pathLst>
                <a:path extrusionOk="0" h="504907" w="86758">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8" name="Google Shape;948;p26"/>
            <p:cNvSpPr/>
            <p:nvPr/>
          </p:nvSpPr>
          <p:spPr>
            <a:xfrm>
              <a:off x="5882176" y="2176405"/>
              <a:ext cx="221715" cy="275766"/>
            </a:xfrm>
            <a:custGeom>
              <a:rect b="b" l="l" r="r" t="t"/>
              <a:pathLst>
                <a:path extrusionOk="0" h="275766" w="221715">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9" name="Google Shape;949;p26"/>
            <p:cNvSpPr/>
            <p:nvPr/>
          </p:nvSpPr>
          <p:spPr>
            <a:xfrm>
              <a:off x="5925036" y="2475870"/>
              <a:ext cx="274953" cy="308347"/>
            </a:xfrm>
            <a:custGeom>
              <a:rect b="b" l="l" r="r" t="t"/>
              <a:pathLst>
                <a:path extrusionOk="0" h="308347" w="274953">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0" name="Google Shape;950;p26"/>
            <p:cNvSpPr/>
            <p:nvPr/>
          </p:nvSpPr>
          <p:spPr>
            <a:xfrm>
              <a:off x="5845497" y="2576533"/>
              <a:ext cx="400459" cy="461811"/>
            </a:xfrm>
            <a:custGeom>
              <a:rect b="b" l="l" r="r" t="t"/>
              <a:pathLst>
                <a:path extrusionOk="0" h="461811" w="400459">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1" name="Google Shape;951;p26"/>
            <p:cNvSpPr/>
            <p:nvPr/>
          </p:nvSpPr>
          <p:spPr>
            <a:xfrm>
              <a:off x="5916607" y="2198526"/>
              <a:ext cx="294816" cy="364308"/>
            </a:xfrm>
            <a:custGeom>
              <a:rect b="b" l="l" r="r" t="t"/>
              <a:pathLst>
                <a:path extrusionOk="0" h="364308" w="294816">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2" name="Google Shape;952;p26"/>
            <p:cNvSpPr/>
            <p:nvPr/>
          </p:nvSpPr>
          <p:spPr>
            <a:xfrm>
              <a:off x="5928072" y="2197020"/>
              <a:ext cx="296585" cy="278850"/>
            </a:xfrm>
            <a:custGeom>
              <a:rect b="b" l="l" r="r" t="t"/>
              <a:pathLst>
                <a:path extrusionOk="0" h="278850" w="296585">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3" name="Google Shape;953;p26"/>
            <p:cNvSpPr/>
            <p:nvPr/>
          </p:nvSpPr>
          <p:spPr>
            <a:xfrm>
              <a:off x="5977205" y="4610895"/>
              <a:ext cx="232912" cy="178155"/>
            </a:xfrm>
            <a:custGeom>
              <a:rect b="b" l="l" r="r" t="t"/>
              <a:pathLst>
                <a:path extrusionOk="0" h="178155" w="232912">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4" name="Google Shape;954;p26"/>
            <p:cNvSpPr/>
            <p:nvPr/>
          </p:nvSpPr>
          <p:spPr>
            <a:xfrm>
              <a:off x="5978157" y="4667764"/>
              <a:ext cx="231905" cy="121227"/>
            </a:xfrm>
            <a:custGeom>
              <a:rect b="b" l="l" r="r" t="t"/>
              <a:pathLst>
                <a:path extrusionOk="0" h="121227" w="231905">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5" name="Google Shape;955;p26"/>
            <p:cNvSpPr/>
            <p:nvPr/>
          </p:nvSpPr>
          <p:spPr>
            <a:xfrm>
              <a:off x="5800764" y="4571652"/>
              <a:ext cx="213680" cy="165568"/>
            </a:xfrm>
            <a:custGeom>
              <a:rect b="b" l="l" r="r" t="t"/>
              <a:pathLst>
                <a:path extrusionOk="0" h="165568" w="21368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6" name="Google Shape;956;p26"/>
            <p:cNvSpPr/>
            <p:nvPr/>
          </p:nvSpPr>
          <p:spPr>
            <a:xfrm>
              <a:off x="5801482" y="4626139"/>
              <a:ext cx="212755" cy="111143"/>
            </a:xfrm>
            <a:custGeom>
              <a:rect b="b" l="l" r="r" t="t"/>
              <a:pathLst>
                <a:path extrusionOk="0" h="111143" w="212755">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7" name="Google Shape;957;p26"/>
            <p:cNvSpPr/>
            <p:nvPr/>
          </p:nvSpPr>
          <p:spPr>
            <a:xfrm>
              <a:off x="5835285" y="3032607"/>
              <a:ext cx="455829" cy="1595222"/>
            </a:xfrm>
            <a:custGeom>
              <a:rect b="b" l="l" r="r" t="t"/>
              <a:pathLst>
                <a:path extrusionOk="0" h="1595222" w="455829">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8" name="Google Shape;958;p26"/>
            <p:cNvSpPr/>
            <p:nvPr/>
          </p:nvSpPr>
          <p:spPr>
            <a:xfrm>
              <a:off x="5815995" y="3000698"/>
              <a:ext cx="485198" cy="1060979"/>
            </a:xfrm>
            <a:custGeom>
              <a:rect b="b" l="l" r="r" t="t"/>
              <a:pathLst>
                <a:path extrusionOk="0" h="1060979" w="485198">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9" name="Google Shape;959;p26"/>
            <p:cNvSpPr/>
            <p:nvPr/>
          </p:nvSpPr>
          <p:spPr>
            <a:xfrm>
              <a:off x="5561118" y="2683306"/>
              <a:ext cx="698939" cy="609714"/>
            </a:xfrm>
            <a:custGeom>
              <a:rect b="b" l="l" r="r" t="t"/>
              <a:pathLst>
                <a:path extrusionOk="0" h="609714" w="698939">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0" name="Google Shape;960;p26"/>
            <p:cNvSpPr/>
            <p:nvPr/>
          </p:nvSpPr>
          <p:spPr>
            <a:xfrm>
              <a:off x="6103702" y="2644294"/>
              <a:ext cx="168312" cy="197615"/>
            </a:xfrm>
            <a:custGeom>
              <a:rect b="b" l="l" r="r" t="t"/>
              <a:pathLst>
                <a:path extrusionOk="0" h="197615" w="168312">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1" name="Google Shape;961;p26"/>
            <p:cNvSpPr/>
            <p:nvPr/>
          </p:nvSpPr>
          <p:spPr>
            <a:xfrm>
              <a:off x="5833319" y="2576558"/>
              <a:ext cx="135999" cy="142961"/>
            </a:xfrm>
            <a:custGeom>
              <a:rect b="b" l="l" r="r" t="t"/>
              <a:pathLst>
                <a:path extrusionOk="0" h="142961" w="135999">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2" name="Google Shape;962;p26"/>
            <p:cNvSpPr/>
            <p:nvPr/>
          </p:nvSpPr>
          <p:spPr>
            <a:xfrm>
              <a:off x="2925535" y="2722330"/>
              <a:ext cx="1200895" cy="746478"/>
            </a:xfrm>
            <a:custGeom>
              <a:rect b="b" l="l" r="r" t="t"/>
              <a:pathLst>
                <a:path extrusionOk="0" h="746478" w="1200895">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3" name="Google Shape;963;p26"/>
            <p:cNvSpPr/>
            <p:nvPr/>
          </p:nvSpPr>
          <p:spPr>
            <a:xfrm>
              <a:off x="2868613" y="1365288"/>
              <a:ext cx="1401428" cy="1812876"/>
            </a:xfrm>
            <a:custGeom>
              <a:rect b="b" l="l" r="r" t="t"/>
              <a:pathLst>
                <a:path extrusionOk="0" h="1812876" w="1401428">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4" name="Google Shape;964;p26"/>
            <p:cNvSpPr/>
            <p:nvPr/>
          </p:nvSpPr>
          <p:spPr>
            <a:xfrm>
              <a:off x="2977907" y="1395545"/>
              <a:ext cx="128396" cy="88201"/>
            </a:xfrm>
            <a:custGeom>
              <a:rect b="b" l="l" r="r" t="t"/>
              <a:pathLst>
                <a:path extrusionOk="0" h="88201" w="128396">
                  <a:moveTo>
                    <a:pt x="0" y="70295"/>
                  </a:moveTo>
                  <a:lnTo>
                    <a:pt x="128396" y="0"/>
                  </a:lnTo>
                  <a:lnTo>
                    <a:pt x="109198" y="88201"/>
                  </a:lnTo>
                  <a:lnTo>
                    <a:pt x="0" y="70295"/>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5" name="Google Shape;965;p26"/>
            <p:cNvSpPr/>
            <p:nvPr/>
          </p:nvSpPr>
          <p:spPr>
            <a:xfrm>
              <a:off x="3945392" y="3100901"/>
              <a:ext cx="140370" cy="95440"/>
            </a:xfrm>
            <a:custGeom>
              <a:rect b="b" l="l" r="r" t="t"/>
              <a:pathLst>
                <a:path extrusionOk="0" h="95440" w="140370">
                  <a:moveTo>
                    <a:pt x="0" y="95440"/>
                  </a:moveTo>
                  <a:cubicBezTo>
                    <a:pt x="3136" y="94012"/>
                    <a:pt x="140371" y="17050"/>
                    <a:pt x="140371" y="17050"/>
                  </a:cubicBezTo>
                  <a:lnTo>
                    <a:pt x="34309" y="0"/>
                  </a:lnTo>
                  <a:close/>
                </a:path>
              </a:pathLst>
            </a:custGeom>
            <a:solidFill>
              <a:srgbClr val="D33D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6" name="Google Shape;966;p26"/>
            <p:cNvSpPr/>
            <p:nvPr/>
          </p:nvSpPr>
          <p:spPr>
            <a:xfrm rot="-1801764">
              <a:off x="2958862" y="1416978"/>
              <a:ext cx="1040879" cy="1807000"/>
            </a:xfrm>
            <a:custGeom>
              <a:rect b="b" l="l" r="r" t="t"/>
              <a:pathLst>
                <a:path extrusionOk="0" h="1808606" w="1041804">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7" name="Google Shape;967;p26"/>
            <p:cNvSpPr/>
            <p:nvPr/>
          </p:nvSpPr>
          <p:spPr>
            <a:xfrm>
              <a:off x="2779183" y="1414991"/>
              <a:ext cx="1401428" cy="1812826"/>
            </a:xfrm>
            <a:custGeom>
              <a:rect b="b" l="l" r="r" t="t"/>
              <a:pathLst>
                <a:path extrusionOk="0" h="1812826" w="1401428">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8" name="Google Shape;968;p26"/>
            <p:cNvSpPr/>
            <p:nvPr/>
          </p:nvSpPr>
          <p:spPr>
            <a:xfrm>
              <a:off x="3046144" y="1759790"/>
              <a:ext cx="868170" cy="1123263"/>
            </a:xfrm>
            <a:custGeom>
              <a:rect b="b" l="l" r="r" t="t"/>
              <a:pathLst>
                <a:path extrusionOk="0" h="1123263" w="86817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9" name="Google Shape;969;p26"/>
            <p:cNvSpPr/>
            <p:nvPr/>
          </p:nvSpPr>
          <p:spPr>
            <a:xfrm>
              <a:off x="3308258" y="2099261"/>
              <a:ext cx="343371" cy="444102"/>
            </a:xfrm>
            <a:custGeom>
              <a:rect b="b" l="l" r="r" t="t"/>
              <a:pathLst>
                <a:path extrusionOk="0" h="444102" w="343371">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0" name="Google Shape;970;p26"/>
            <p:cNvSpPr/>
            <p:nvPr/>
          </p:nvSpPr>
          <p:spPr>
            <a:xfrm>
              <a:off x="2221786" y="2914306"/>
              <a:ext cx="208703" cy="88772"/>
            </a:xfrm>
            <a:custGeom>
              <a:rect b="b" l="l" r="r" t="t"/>
              <a:pathLst>
                <a:path extrusionOk="0" h="88772" w="208703">
                  <a:moveTo>
                    <a:pt x="64246" y="87916"/>
                  </a:moveTo>
                  <a:lnTo>
                    <a:pt x="0" y="88773"/>
                  </a:lnTo>
                  <a:lnTo>
                    <a:pt x="208703" y="0"/>
                  </a:lnTo>
                  <a:lnTo>
                    <a:pt x="87720" y="75342"/>
                  </a:lnTo>
                  <a:lnTo>
                    <a:pt x="64246" y="87916"/>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1" name="Google Shape;971;p26"/>
            <p:cNvSpPr/>
            <p:nvPr/>
          </p:nvSpPr>
          <p:spPr>
            <a:xfrm rot="-1801764">
              <a:off x="2288993" y="2988576"/>
              <a:ext cx="26776" cy="46440"/>
            </a:xfrm>
            <a:custGeom>
              <a:rect b="b" l="l" r="r" t="t"/>
              <a:pathLst>
                <a:path extrusionOk="0" h="46481" w="2680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2" name="Google Shape;972;p26"/>
            <p:cNvSpPr/>
            <p:nvPr/>
          </p:nvSpPr>
          <p:spPr>
            <a:xfrm rot="-1801764">
              <a:off x="3469496" y="2304051"/>
              <a:ext cx="26776" cy="46440"/>
            </a:xfrm>
            <a:custGeom>
              <a:rect b="b" l="l" r="r" t="t"/>
              <a:pathLst>
                <a:path extrusionOk="0" h="46481" w="2680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3" name="Google Shape;973;p26"/>
            <p:cNvSpPr/>
            <p:nvPr/>
          </p:nvSpPr>
          <p:spPr>
            <a:xfrm>
              <a:off x="2314638" y="2924117"/>
              <a:ext cx="167836" cy="171354"/>
            </a:xfrm>
            <a:custGeom>
              <a:rect b="b" l="l" r="r" t="t"/>
              <a:pathLst>
                <a:path extrusionOk="0" h="171354" w="167836">
                  <a:moveTo>
                    <a:pt x="15301" y="171355"/>
                  </a:moveTo>
                  <a:lnTo>
                    <a:pt x="0" y="107251"/>
                  </a:lnTo>
                  <a:lnTo>
                    <a:pt x="167837" y="0"/>
                  </a:lnTo>
                  <a:lnTo>
                    <a:pt x="160519" y="15145"/>
                  </a:lnTo>
                  <a:lnTo>
                    <a:pt x="15301" y="171355"/>
                  </a:ln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4" name="Google Shape;974;p26"/>
            <p:cNvSpPr/>
            <p:nvPr/>
          </p:nvSpPr>
          <p:spPr>
            <a:xfrm>
              <a:off x="2290498" y="2306802"/>
              <a:ext cx="1203749" cy="724947"/>
            </a:xfrm>
            <a:custGeom>
              <a:rect b="b" l="l" r="r" t="t"/>
              <a:pathLst>
                <a:path extrusionOk="0" h="724947" w="1203749">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cxnSp>
        <p:nvCxnSpPr>
          <p:cNvPr id="975" name="Google Shape;975;p26"/>
          <p:cNvCxnSpPr/>
          <p:nvPr/>
        </p:nvCxnSpPr>
        <p:spPr>
          <a:xfrm>
            <a:off x="457200" y="1074699"/>
            <a:ext cx="5448000" cy="0"/>
          </a:xfrm>
          <a:prstGeom prst="straightConnector1">
            <a:avLst/>
          </a:prstGeom>
          <a:noFill/>
          <a:ln cap="flat" cmpd="sng" w="9525">
            <a:solidFill>
              <a:schemeClr val="lt2"/>
            </a:solidFill>
            <a:prstDash val="solid"/>
            <a:round/>
            <a:headEnd len="med" w="med" type="none"/>
            <a:tailEnd len="med" w="med" type="none"/>
          </a:ln>
        </p:spPr>
      </p:cxnSp>
      <p:cxnSp>
        <p:nvCxnSpPr>
          <p:cNvPr id="976" name="Google Shape;976;p26"/>
          <p:cNvCxnSpPr/>
          <p:nvPr/>
        </p:nvCxnSpPr>
        <p:spPr>
          <a:xfrm>
            <a:off x="457200" y="1784181"/>
            <a:ext cx="5448000" cy="0"/>
          </a:xfrm>
          <a:prstGeom prst="straightConnector1">
            <a:avLst/>
          </a:prstGeom>
          <a:noFill/>
          <a:ln cap="flat" cmpd="sng" w="9525">
            <a:solidFill>
              <a:schemeClr val="lt2"/>
            </a:solidFill>
            <a:prstDash val="solid"/>
            <a:round/>
            <a:headEnd len="med" w="med" type="none"/>
            <a:tailEnd len="med" w="med" type="none"/>
          </a:ln>
        </p:spPr>
      </p:cxnSp>
      <p:cxnSp>
        <p:nvCxnSpPr>
          <p:cNvPr id="977" name="Google Shape;977;p26"/>
          <p:cNvCxnSpPr/>
          <p:nvPr/>
        </p:nvCxnSpPr>
        <p:spPr>
          <a:xfrm>
            <a:off x="457200" y="2493663"/>
            <a:ext cx="5448000" cy="0"/>
          </a:xfrm>
          <a:prstGeom prst="straightConnector1">
            <a:avLst/>
          </a:prstGeom>
          <a:noFill/>
          <a:ln cap="flat" cmpd="sng" w="9525">
            <a:solidFill>
              <a:schemeClr val="lt2"/>
            </a:solidFill>
            <a:prstDash val="solid"/>
            <a:round/>
            <a:headEnd len="med" w="med" type="none"/>
            <a:tailEnd len="med" w="med" type="none"/>
          </a:ln>
        </p:spPr>
      </p:cxnSp>
      <p:cxnSp>
        <p:nvCxnSpPr>
          <p:cNvPr id="978" name="Google Shape;978;p26"/>
          <p:cNvCxnSpPr/>
          <p:nvPr/>
        </p:nvCxnSpPr>
        <p:spPr>
          <a:xfrm>
            <a:off x="457200" y="3203146"/>
            <a:ext cx="5448000" cy="0"/>
          </a:xfrm>
          <a:prstGeom prst="straightConnector1">
            <a:avLst/>
          </a:prstGeom>
          <a:noFill/>
          <a:ln cap="flat" cmpd="sng" w="9525">
            <a:solidFill>
              <a:schemeClr val="lt2"/>
            </a:solidFill>
            <a:prstDash val="solid"/>
            <a:round/>
            <a:headEnd len="med" w="med" type="none"/>
            <a:tailEnd len="med" w="med" type="none"/>
          </a:ln>
        </p:spPr>
      </p:cxnSp>
      <p:cxnSp>
        <p:nvCxnSpPr>
          <p:cNvPr id="979" name="Google Shape;979;p26"/>
          <p:cNvCxnSpPr/>
          <p:nvPr/>
        </p:nvCxnSpPr>
        <p:spPr>
          <a:xfrm>
            <a:off x="457200" y="3934526"/>
            <a:ext cx="5448000" cy="0"/>
          </a:xfrm>
          <a:prstGeom prst="straightConnector1">
            <a:avLst/>
          </a:prstGeom>
          <a:noFill/>
          <a:ln cap="flat" cmpd="sng" w="9525">
            <a:solidFill>
              <a:schemeClr val="lt2"/>
            </a:solidFill>
            <a:prstDash val="solid"/>
            <a:round/>
            <a:headEnd len="med" w="med" type="none"/>
            <a:tailEnd len="med" w="med" type="none"/>
          </a:ln>
        </p:spPr>
      </p:cxnSp>
      <p:sp>
        <p:nvSpPr>
          <p:cNvPr id="980" name="Google Shape;980;p26"/>
          <p:cNvSpPr txBox="1"/>
          <p:nvPr/>
        </p:nvSpPr>
        <p:spPr>
          <a:xfrm>
            <a:off x="457200" y="915950"/>
            <a:ext cx="309300" cy="3030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1000">
                <a:solidFill>
                  <a:schemeClr val="dk2"/>
                </a:solidFill>
                <a:latin typeface="Barlow"/>
                <a:ea typeface="Barlow"/>
                <a:cs typeface="Barlow"/>
                <a:sym typeface="Barlow"/>
              </a:rPr>
              <a:t>4000</a:t>
            </a:r>
            <a:endParaRPr sz="1000">
              <a:solidFill>
                <a:schemeClr val="dk2"/>
              </a:solidFill>
              <a:latin typeface="Barlow"/>
              <a:ea typeface="Barlow"/>
              <a:cs typeface="Barlow"/>
              <a:sym typeface="Barlow"/>
            </a:endParaRPr>
          </a:p>
          <a:p>
            <a:pPr indent="0" lvl="0" marL="0" marR="0" rtl="0" algn="r">
              <a:lnSpc>
                <a:spcPct val="100000"/>
              </a:lnSpc>
              <a:spcBef>
                <a:spcPts val="4400"/>
              </a:spcBef>
              <a:spcAft>
                <a:spcPts val="0"/>
              </a:spcAft>
              <a:buNone/>
            </a:pPr>
            <a:r>
              <a:rPr lang="en" sz="1000">
                <a:solidFill>
                  <a:schemeClr val="dk2"/>
                </a:solidFill>
                <a:latin typeface="Barlow"/>
                <a:ea typeface="Barlow"/>
                <a:cs typeface="Barlow"/>
                <a:sym typeface="Barlow"/>
              </a:rPr>
              <a:t>3000</a:t>
            </a:r>
            <a:endParaRPr sz="1000">
              <a:solidFill>
                <a:schemeClr val="dk2"/>
              </a:solidFill>
              <a:latin typeface="Barlow"/>
              <a:ea typeface="Barlow"/>
              <a:cs typeface="Barlow"/>
              <a:sym typeface="Barlow"/>
            </a:endParaRPr>
          </a:p>
          <a:p>
            <a:pPr indent="0" lvl="0" marL="0" marR="0" rtl="0" algn="r">
              <a:lnSpc>
                <a:spcPct val="100000"/>
              </a:lnSpc>
              <a:spcBef>
                <a:spcPts val="4400"/>
              </a:spcBef>
              <a:spcAft>
                <a:spcPts val="0"/>
              </a:spcAft>
              <a:buNone/>
            </a:pPr>
            <a:r>
              <a:rPr lang="en" sz="1000">
                <a:solidFill>
                  <a:schemeClr val="dk2"/>
                </a:solidFill>
                <a:latin typeface="Barlow"/>
                <a:ea typeface="Barlow"/>
                <a:cs typeface="Barlow"/>
                <a:sym typeface="Barlow"/>
              </a:rPr>
              <a:t>2000</a:t>
            </a:r>
            <a:endParaRPr sz="1000">
              <a:solidFill>
                <a:schemeClr val="dk2"/>
              </a:solidFill>
              <a:latin typeface="Barlow"/>
              <a:ea typeface="Barlow"/>
              <a:cs typeface="Barlow"/>
              <a:sym typeface="Barlow"/>
            </a:endParaRPr>
          </a:p>
          <a:p>
            <a:pPr indent="0" lvl="0" marL="0" marR="0" rtl="0" algn="r">
              <a:lnSpc>
                <a:spcPct val="100000"/>
              </a:lnSpc>
              <a:spcBef>
                <a:spcPts val="4400"/>
              </a:spcBef>
              <a:spcAft>
                <a:spcPts val="0"/>
              </a:spcAft>
              <a:buNone/>
            </a:pPr>
            <a:r>
              <a:rPr lang="en" sz="1000">
                <a:solidFill>
                  <a:schemeClr val="dk2"/>
                </a:solidFill>
                <a:latin typeface="Barlow"/>
                <a:ea typeface="Barlow"/>
                <a:cs typeface="Barlow"/>
                <a:sym typeface="Barlow"/>
              </a:rPr>
              <a:t>1000</a:t>
            </a:r>
            <a:endParaRPr sz="1000">
              <a:solidFill>
                <a:schemeClr val="dk2"/>
              </a:solidFill>
              <a:latin typeface="Barlow"/>
              <a:ea typeface="Barlow"/>
              <a:cs typeface="Barlow"/>
              <a:sym typeface="Barlow"/>
            </a:endParaRPr>
          </a:p>
          <a:p>
            <a:pPr indent="0" lvl="0" marL="0" marR="0" rtl="0" algn="r">
              <a:lnSpc>
                <a:spcPct val="100000"/>
              </a:lnSpc>
              <a:spcBef>
                <a:spcPts val="4400"/>
              </a:spcBef>
              <a:spcAft>
                <a:spcPts val="4400"/>
              </a:spcAft>
              <a:buNone/>
            </a:pPr>
            <a:r>
              <a:rPr lang="en" sz="1000">
                <a:solidFill>
                  <a:schemeClr val="dk2"/>
                </a:solidFill>
                <a:latin typeface="Barlow"/>
                <a:ea typeface="Barlow"/>
                <a:cs typeface="Barlow"/>
                <a:sym typeface="Barlow"/>
              </a:rPr>
              <a:t>0</a:t>
            </a:r>
            <a:endParaRPr sz="1000">
              <a:solidFill>
                <a:schemeClr val="dk2"/>
              </a:solidFill>
              <a:latin typeface="Barlow"/>
              <a:ea typeface="Barlow"/>
              <a:cs typeface="Barlow"/>
              <a:sym typeface="Barlow"/>
            </a:endParaRPr>
          </a:p>
        </p:txBody>
      </p:sp>
      <p:sp>
        <p:nvSpPr>
          <p:cNvPr id="981" name="Google Shape;981;p26"/>
          <p:cNvSpPr/>
          <p:nvPr/>
        </p:nvSpPr>
        <p:spPr>
          <a:xfrm>
            <a:off x="924020" y="2380936"/>
            <a:ext cx="175800" cy="1553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6"/>
          <p:cNvSpPr/>
          <p:nvPr/>
        </p:nvSpPr>
        <p:spPr>
          <a:xfrm>
            <a:off x="1160518" y="1986873"/>
            <a:ext cx="175800" cy="19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6"/>
          <p:cNvSpPr/>
          <p:nvPr/>
        </p:nvSpPr>
        <p:spPr>
          <a:xfrm>
            <a:off x="1397017" y="2493663"/>
            <a:ext cx="175800" cy="144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6"/>
          <p:cNvSpPr/>
          <p:nvPr/>
        </p:nvSpPr>
        <p:spPr>
          <a:xfrm>
            <a:off x="2243320" y="2694726"/>
            <a:ext cx="175800" cy="123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6"/>
          <p:cNvSpPr/>
          <p:nvPr/>
        </p:nvSpPr>
        <p:spPr>
          <a:xfrm>
            <a:off x="2479818" y="2096343"/>
            <a:ext cx="175800" cy="1838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6"/>
          <p:cNvSpPr/>
          <p:nvPr/>
        </p:nvSpPr>
        <p:spPr>
          <a:xfrm>
            <a:off x="2716317" y="1229023"/>
            <a:ext cx="175800" cy="2706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6"/>
          <p:cNvSpPr/>
          <p:nvPr/>
        </p:nvSpPr>
        <p:spPr>
          <a:xfrm>
            <a:off x="3562620" y="2140118"/>
            <a:ext cx="175800" cy="1794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6"/>
          <p:cNvSpPr/>
          <p:nvPr/>
        </p:nvSpPr>
        <p:spPr>
          <a:xfrm>
            <a:off x="3799118" y="1074575"/>
            <a:ext cx="175800" cy="2860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6"/>
          <p:cNvSpPr/>
          <p:nvPr/>
        </p:nvSpPr>
        <p:spPr>
          <a:xfrm>
            <a:off x="4035617" y="2322561"/>
            <a:ext cx="175800" cy="161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6"/>
          <p:cNvSpPr/>
          <p:nvPr/>
        </p:nvSpPr>
        <p:spPr>
          <a:xfrm>
            <a:off x="4881920" y="2753100"/>
            <a:ext cx="175800" cy="118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6"/>
          <p:cNvSpPr/>
          <p:nvPr/>
        </p:nvSpPr>
        <p:spPr>
          <a:xfrm>
            <a:off x="5118418" y="1293618"/>
            <a:ext cx="175800" cy="2641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6"/>
          <p:cNvSpPr/>
          <p:nvPr/>
        </p:nvSpPr>
        <p:spPr>
          <a:xfrm>
            <a:off x="5354917" y="1607408"/>
            <a:ext cx="175800" cy="2327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3" name="Google Shape;993;p26" title="Points scored"/>
          <p:cNvPicPr preferRelativeResize="0"/>
          <p:nvPr/>
        </p:nvPicPr>
        <p:blipFill>
          <a:blip r:embed="rId3">
            <a:alphaModFix/>
          </a:blip>
          <a:stretch>
            <a:fillRect/>
          </a:stretch>
        </p:blipFill>
        <p:spPr>
          <a:xfrm>
            <a:off x="0" y="0"/>
            <a:ext cx="5905200" cy="39462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2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999" name="Google Shape;999;p27" title="ECO App demo">
            <a:hlinkClick r:id="rId3"/>
          </p:cNvPr>
          <p:cNvPicPr preferRelativeResize="0"/>
          <p:nvPr/>
        </p:nvPicPr>
        <p:blipFill>
          <a:blip r:embed="rId4">
            <a:alphaModFix/>
          </a:blip>
          <a:stretch>
            <a:fillRect/>
          </a:stretch>
        </p:blipFill>
        <p:spPr>
          <a:xfrm>
            <a:off x="194575" y="730175"/>
            <a:ext cx="8414875" cy="4375175"/>
          </a:xfrm>
          <a:prstGeom prst="rect">
            <a:avLst/>
          </a:prstGeom>
          <a:noFill/>
          <a:ln>
            <a:noFill/>
          </a:ln>
        </p:spPr>
      </p:pic>
      <p:sp>
        <p:nvSpPr>
          <p:cNvPr id="1000" name="Google Shape;1000;p27"/>
          <p:cNvSpPr txBox="1"/>
          <p:nvPr>
            <p:ph type="title"/>
          </p:nvPr>
        </p:nvSpPr>
        <p:spPr>
          <a:xfrm>
            <a:off x="295275" y="28725"/>
            <a:ext cx="6174900" cy="57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200"/>
              <a:t>APP DEMONNSTRATION</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9"/>
                                        </p:tgtEl>
                                        <p:attrNameLst>
                                          <p:attrName>style.visibility</p:attrName>
                                        </p:attrNameLst>
                                      </p:cBhvr>
                                      <p:to>
                                        <p:strVal val="visible"/>
                                      </p:to>
                                    </p:set>
                                    <p:animEffect filter="fade" transition="in">
                                      <p:cBhvr>
                                        <p:cTn dur="1000"/>
                                        <p:tgtEl>
                                          <p:spTgt spid="9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28"/>
          <p:cNvSpPr txBox="1"/>
          <p:nvPr>
            <p:ph type="title"/>
          </p:nvPr>
        </p:nvSpPr>
        <p:spPr>
          <a:xfrm>
            <a:off x="321650" y="602425"/>
            <a:ext cx="6174900" cy="57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200"/>
              <a:t>UNIQUE VALUE PROPOSITION</a:t>
            </a:r>
            <a:endParaRPr sz="3200"/>
          </a:p>
        </p:txBody>
      </p:sp>
      <p:sp>
        <p:nvSpPr>
          <p:cNvPr id="1006" name="Google Shape;1006;p2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007" name="Google Shape;1007;p28"/>
          <p:cNvGrpSpPr/>
          <p:nvPr/>
        </p:nvGrpSpPr>
        <p:grpSpPr>
          <a:xfrm>
            <a:off x="5602113" y="1208506"/>
            <a:ext cx="3013716" cy="3549508"/>
            <a:chOff x="2533225" y="322726"/>
            <a:chExt cx="4077549" cy="4762523"/>
          </a:xfrm>
        </p:grpSpPr>
        <p:sp>
          <p:nvSpPr>
            <p:cNvPr id="1008" name="Google Shape;1008;p28"/>
            <p:cNvSpPr/>
            <p:nvPr/>
          </p:nvSpPr>
          <p:spPr>
            <a:xfrm>
              <a:off x="3796336" y="2589414"/>
              <a:ext cx="682110" cy="393573"/>
            </a:xfrm>
            <a:custGeom>
              <a:rect b="b" l="l" r="r" t="t"/>
              <a:pathLst>
                <a:path extrusionOk="0" h="393573" w="68211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9" name="Google Shape;1009;p28"/>
            <p:cNvSpPr/>
            <p:nvPr/>
          </p:nvSpPr>
          <p:spPr>
            <a:xfrm>
              <a:off x="3809355" y="2149168"/>
              <a:ext cx="705962" cy="408622"/>
            </a:xfrm>
            <a:custGeom>
              <a:rect b="b" l="l" r="r" t="t"/>
              <a:pathLst>
                <a:path extrusionOk="0" h="408622" w="705962">
                  <a:moveTo>
                    <a:pt x="352934" y="408622"/>
                  </a:moveTo>
                  <a:lnTo>
                    <a:pt x="0" y="204311"/>
                  </a:lnTo>
                  <a:lnTo>
                    <a:pt x="352934" y="0"/>
                  </a:lnTo>
                  <a:lnTo>
                    <a:pt x="705963" y="204311"/>
                  </a:lnTo>
                  <a:lnTo>
                    <a:pt x="352934" y="408622"/>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0" name="Google Shape;1010;p28"/>
            <p:cNvSpPr/>
            <p:nvPr/>
          </p:nvSpPr>
          <p:spPr>
            <a:xfrm>
              <a:off x="4162289" y="2390151"/>
              <a:ext cx="329177" cy="571404"/>
            </a:xfrm>
            <a:custGeom>
              <a:rect b="b" l="l" r="r" t="t"/>
              <a:pathLst>
                <a:path extrusionOk="0" h="571404" w="329177">
                  <a:moveTo>
                    <a:pt x="329177" y="380905"/>
                  </a:moveTo>
                  <a:lnTo>
                    <a:pt x="0" y="571405"/>
                  </a:lnTo>
                  <a:lnTo>
                    <a:pt x="0" y="190405"/>
                  </a:lnTo>
                  <a:lnTo>
                    <a:pt x="329177" y="0"/>
                  </a:lnTo>
                  <a:lnTo>
                    <a:pt x="329177" y="380905"/>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1" name="Google Shape;1011;p28"/>
            <p:cNvSpPr/>
            <p:nvPr/>
          </p:nvSpPr>
          <p:spPr>
            <a:xfrm>
              <a:off x="3833207" y="2390151"/>
              <a:ext cx="329081" cy="571404"/>
            </a:xfrm>
            <a:custGeom>
              <a:rect b="b" l="l" r="r" t="t"/>
              <a:pathLst>
                <a:path extrusionOk="0" h="571404" w="329081">
                  <a:moveTo>
                    <a:pt x="329082" y="571405"/>
                  </a:moveTo>
                  <a:lnTo>
                    <a:pt x="0" y="380905"/>
                  </a:lnTo>
                  <a:lnTo>
                    <a:pt x="0" y="0"/>
                  </a:lnTo>
                  <a:lnTo>
                    <a:pt x="329082" y="190405"/>
                  </a:lnTo>
                  <a:lnTo>
                    <a:pt x="329082" y="571405"/>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2" name="Google Shape;1012;p28"/>
            <p:cNvSpPr/>
            <p:nvPr/>
          </p:nvSpPr>
          <p:spPr>
            <a:xfrm>
              <a:off x="3833207" y="2390151"/>
              <a:ext cx="329081" cy="287940"/>
            </a:xfrm>
            <a:custGeom>
              <a:rect b="b" l="l" r="r" t="t"/>
              <a:pathLst>
                <a:path extrusionOk="0" h="287940" w="329081">
                  <a:moveTo>
                    <a:pt x="0" y="0"/>
                  </a:moveTo>
                  <a:lnTo>
                    <a:pt x="0" y="99631"/>
                  </a:lnTo>
                  <a:lnTo>
                    <a:pt x="329082" y="287941"/>
                  </a:lnTo>
                  <a:lnTo>
                    <a:pt x="329082" y="190881"/>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3" name="Google Shape;1013;p28"/>
            <p:cNvSpPr/>
            <p:nvPr/>
          </p:nvSpPr>
          <p:spPr>
            <a:xfrm>
              <a:off x="4162289" y="2390151"/>
              <a:ext cx="329177" cy="287940"/>
            </a:xfrm>
            <a:custGeom>
              <a:rect b="b" l="l" r="r" t="t"/>
              <a:pathLst>
                <a:path extrusionOk="0" h="287940" w="329177">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4" name="Google Shape;1014;p28"/>
            <p:cNvSpPr/>
            <p:nvPr/>
          </p:nvSpPr>
          <p:spPr>
            <a:xfrm>
              <a:off x="3809355" y="2353479"/>
              <a:ext cx="352933" cy="307181"/>
            </a:xfrm>
            <a:custGeom>
              <a:rect b="b" l="l" r="r" t="t"/>
              <a:pathLst>
                <a:path extrusionOk="0" h="307181" w="352933">
                  <a:moveTo>
                    <a:pt x="0" y="0"/>
                  </a:moveTo>
                  <a:lnTo>
                    <a:pt x="0" y="105632"/>
                  </a:lnTo>
                  <a:lnTo>
                    <a:pt x="352934" y="307181"/>
                  </a:lnTo>
                  <a:lnTo>
                    <a:pt x="352934" y="204311"/>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5" name="Google Shape;1015;p28"/>
            <p:cNvSpPr/>
            <p:nvPr/>
          </p:nvSpPr>
          <p:spPr>
            <a:xfrm>
              <a:off x="4162289" y="2353479"/>
              <a:ext cx="353029" cy="307181"/>
            </a:xfrm>
            <a:custGeom>
              <a:rect b="b" l="l" r="r" t="t"/>
              <a:pathLst>
                <a:path extrusionOk="0" h="307181" w="353029">
                  <a:moveTo>
                    <a:pt x="0" y="307181"/>
                  </a:moveTo>
                  <a:lnTo>
                    <a:pt x="353029" y="113919"/>
                  </a:lnTo>
                  <a:lnTo>
                    <a:pt x="353029" y="0"/>
                  </a:lnTo>
                  <a:lnTo>
                    <a:pt x="0" y="204311"/>
                  </a:lnTo>
                  <a:lnTo>
                    <a:pt x="0" y="307181"/>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6" name="Google Shape;1016;p28"/>
            <p:cNvSpPr/>
            <p:nvPr/>
          </p:nvSpPr>
          <p:spPr>
            <a:xfrm>
              <a:off x="4379054" y="3098705"/>
              <a:ext cx="1297601" cy="763520"/>
            </a:xfrm>
            <a:custGeom>
              <a:rect b="b" l="l" r="r" t="t"/>
              <a:pathLst>
                <a:path extrusionOk="0" h="763520" w="1297601">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7" name="Google Shape;1017;p28"/>
            <p:cNvSpPr/>
            <p:nvPr/>
          </p:nvSpPr>
          <p:spPr>
            <a:xfrm>
              <a:off x="4481013" y="322726"/>
              <a:ext cx="1171694" cy="3426502"/>
            </a:xfrm>
            <a:custGeom>
              <a:rect b="b" l="l" r="r" t="t"/>
              <a:pathLst>
                <a:path extrusionOk="0" h="3426502" w="1171694">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8" name="Google Shape;1018;p28"/>
            <p:cNvSpPr/>
            <p:nvPr/>
          </p:nvSpPr>
          <p:spPr>
            <a:xfrm>
              <a:off x="5530597" y="3624781"/>
              <a:ext cx="70985" cy="153066"/>
            </a:xfrm>
            <a:custGeom>
              <a:rect b="b" l="l" r="r" t="t"/>
              <a:pathLst>
                <a:path extrusionOk="0" h="153066" w="70985">
                  <a:moveTo>
                    <a:pt x="0" y="153067"/>
                  </a:moveTo>
                  <a:lnTo>
                    <a:pt x="70986" y="117062"/>
                  </a:lnTo>
                  <a:lnTo>
                    <a:pt x="2851" y="0"/>
                  </a:lnTo>
                  <a:lnTo>
                    <a:pt x="0" y="15306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9" name="Google Shape;1019;p28"/>
            <p:cNvSpPr/>
            <p:nvPr/>
          </p:nvSpPr>
          <p:spPr>
            <a:xfrm>
              <a:off x="4467139" y="329893"/>
              <a:ext cx="65379" cy="96678"/>
            </a:xfrm>
            <a:custGeom>
              <a:rect b="b" l="l" r="r" t="t"/>
              <a:pathLst>
                <a:path extrusionOk="0" h="96678" w="65379">
                  <a:moveTo>
                    <a:pt x="0" y="34385"/>
                  </a:moveTo>
                  <a:lnTo>
                    <a:pt x="65379" y="0"/>
                  </a:lnTo>
                  <a:lnTo>
                    <a:pt x="52170" y="96679"/>
                  </a:lnTo>
                  <a:lnTo>
                    <a:pt x="0" y="3438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0" name="Google Shape;1020;p28"/>
            <p:cNvSpPr/>
            <p:nvPr/>
          </p:nvSpPr>
          <p:spPr>
            <a:xfrm>
              <a:off x="4423901" y="351343"/>
              <a:ext cx="1171694" cy="3426502"/>
            </a:xfrm>
            <a:custGeom>
              <a:rect b="b" l="l" r="r" t="t"/>
              <a:pathLst>
                <a:path extrusionOk="0" h="3426502" w="1171694">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1" name="Google Shape;1021;p28"/>
            <p:cNvSpPr/>
            <p:nvPr/>
          </p:nvSpPr>
          <p:spPr>
            <a:xfrm>
              <a:off x="4414398" y="357753"/>
              <a:ext cx="1171599" cy="3426525"/>
            </a:xfrm>
            <a:custGeom>
              <a:rect b="b" l="l" r="r" t="t"/>
              <a:pathLst>
                <a:path extrusionOk="0" h="3426525" w="1171599">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2" name="Google Shape;1022;p28"/>
            <p:cNvSpPr/>
            <p:nvPr/>
          </p:nvSpPr>
          <p:spPr>
            <a:xfrm>
              <a:off x="4479777" y="459022"/>
              <a:ext cx="1041506" cy="3182614"/>
            </a:xfrm>
            <a:custGeom>
              <a:rect b="b" l="l" r="r" t="t"/>
              <a:pathLst>
                <a:path extrusionOk="0" h="3182614" w="1041506">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3" name="Google Shape;1023;p28"/>
            <p:cNvSpPr/>
            <p:nvPr/>
          </p:nvSpPr>
          <p:spPr>
            <a:xfrm rot="-1790023">
              <a:off x="4986670" y="707058"/>
              <a:ext cx="46534" cy="80862"/>
            </a:xfrm>
            <a:custGeom>
              <a:rect b="b" l="l" r="r" t="t"/>
              <a:pathLst>
                <a:path extrusionOk="0" h="80859" w="46533">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4" name="Google Shape;1024;p28"/>
            <p:cNvSpPr/>
            <p:nvPr/>
          </p:nvSpPr>
          <p:spPr>
            <a:xfrm>
              <a:off x="4988272" y="730303"/>
              <a:ext cx="23851" cy="30807"/>
            </a:xfrm>
            <a:custGeom>
              <a:rect b="b" l="l" r="r" t="t"/>
              <a:pathLst>
                <a:path extrusionOk="0" h="30807" w="23851">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5" name="Google Shape;1025;p28"/>
            <p:cNvSpPr/>
            <p:nvPr/>
          </p:nvSpPr>
          <p:spPr>
            <a:xfrm>
              <a:off x="5609185" y="1342555"/>
              <a:ext cx="26417" cy="145526"/>
            </a:xfrm>
            <a:custGeom>
              <a:rect b="b" l="l" r="r" t="t"/>
              <a:pathLst>
                <a:path extrusionOk="0" h="145526" w="26417">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6" name="Google Shape;1026;p28"/>
            <p:cNvSpPr/>
            <p:nvPr/>
          </p:nvSpPr>
          <p:spPr>
            <a:xfrm>
              <a:off x="5609185" y="1517667"/>
              <a:ext cx="26417" cy="145530"/>
            </a:xfrm>
            <a:custGeom>
              <a:rect b="b" l="l" r="r" t="t"/>
              <a:pathLst>
                <a:path extrusionOk="0" h="145530" w="26417">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7" name="Google Shape;1027;p28"/>
            <p:cNvSpPr/>
            <p:nvPr/>
          </p:nvSpPr>
          <p:spPr>
            <a:xfrm>
              <a:off x="4598943" y="668398"/>
              <a:ext cx="778468" cy="1303739"/>
            </a:xfrm>
            <a:custGeom>
              <a:rect b="b" l="l" r="r" t="t"/>
              <a:pathLst>
                <a:path extrusionOk="0" h="1303739" w="778468">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8" name="Google Shape;1028;p28"/>
            <p:cNvSpPr/>
            <p:nvPr/>
          </p:nvSpPr>
          <p:spPr>
            <a:xfrm>
              <a:off x="4598943" y="1688145"/>
              <a:ext cx="778468" cy="1303647"/>
            </a:xfrm>
            <a:custGeom>
              <a:rect b="b" l="l" r="r" t="t"/>
              <a:pathLst>
                <a:path extrusionOk="0" h="1303647" w="778468">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9" name="Google Shape;1029;p28"/>
            <p:cNvSpPr/>
            <p:nvPr/>
          </p:nvSpPr>
          <p:spPr>
            <a:xfrm>
              <a:off x="4599323" y="2707876"/>
              <a:ext cx="778184" cy="892902"/>
            </a:xfrm>
            <a:custGeom>
              <a:rect b="b" l="l" r="r" t="t"/>
              <a:pathLst>
                <a:path extrusionOk="0" h="892902" w="778184">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0" name="Google Shape;1030;p28"/>
            <p:cNvSpPr/>
            <p:nvPr/>
          </p:nvSpPr>
          <p:spPr>
            <a:xfrm>
              <a:off x="4781159" y="1048176"/>
              <a:ext cx="416151" cy="544252"/>
            </a:xfrm>
            <a:custGeom>
              <a:rect b="b" l="l" r="r" t="t"/>
              <a:pathLst>
                <a:path extrusionOk="0" h="544252" w="416151">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1" name="Google Shape;1031;p28"/>
            <p:cNvSpPr/>
            <p:nvPr/>
          </p:nvSpPr>
          <p:spPr>
            <a:xfrm>
              <a:off x="4812185" y="2127070"/>
              <a:ext cx="353313" cy="495871"/>
            </a:xfrm>
            <a:custGeom>
              <a:rect b="b" l="l" r="r" t="t"/>
              <a:pathLst>
                <a:path extrusionOk="0" h="495871" w="353313">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2" name="Google Shape;1032;p28"/>
            <p:cNvSpPr/>
            <p:nvPr/>
          </p:nvSpPr>
          <p:spPr>
            <a:xfrm>
              <a:off x="4825774" y="2064110"/>
              <a:ext cx="326421" cy="236124"/>
            </a:xfrm>
            <a:custGeom>
              <a:rect b="b" l="l" r="r" t="t"/>
              <a:pathLst>
                <a:path extrusionOk="0" h="236124" w="326421">
                  <a:moveTo>
                    <a:pt x="326421" y="188881"/>
                  </a:moveTo>
                  <a:lnTo>
                    <a:pt x="0" y="0"/>
                  </a:lnTo>
                  <a:lnTo>
                    <a:pt x="0" y="47244"/>
                  </a:lnTo>
                  <a:lnTo>
                    <a:pt x="326421" y="236125"/>
                  </a:lnTo>
                  <a:lnTo>
                    <a:pt x="326421" y="188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3" name="Google Shape;1033;p28"/>
            <p:cNvSpPr/>
            <p:nvPr/>
          </p:nvSpPr>
          <p:spPr>
            <a:xfrm>
              <a:off x="4803918" y="3156860"/>
              <a:ext cx="410711" cy="349715"/>
            </a:xfrm>
            <a:custGeom>
              <a:rect b="b" l="l" r="r" t="t"/>
              <a:pathLst>
                <a:path extrusionOk="0" h="349715" w="410711">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4" name="Google Shape;1034;p28"/>
            <p:cNvSpPr/>
            <p:nvPr/>
          </p:nvSpPr>
          <p:spPr>
            <a:xfrm>
              <a:off x="4593051" y="480769"/>
              <a:ext cx="842423" cy="783621"/>
            </a:xfrm>
            <a:custGeom>
              <a:rect b="b" l="l" r="r" t="t"/>
              <a:pathLst>
                <a:path extrusionOk="0" h="783621" w="842423">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5" name="Google Shape;1035;p28"/>
            <p:cNvSpPr/>
            <p:nvPr/>
          </p:nvSpPr>
          <p:spPr>
            <a:xfrm>
              <a:off x="4315759" y="484198"/>
              <a:ext cx="384008" cy="270224"/>
            </a:xfrm>
            <a:custGeom>
              <a:rect b="b" l="l" r="r" t="t"/>
              <a:pathLst>
                <a:path extrusionOk="0" h="270224" w="384008">
                  <a:moveTo>
                    <a:pt x="103771" y="270224"/>
                  </a:moveTo>
                  <a:lnTo>
                    <a:pt x="0" y="210121"/>
                  </a:lnTo>
                  <a:lnTo>
                    <a:pt x="280238" y="0"/>
                  </a:lnTo>
                  <a:lnTo>
                    <a:pt x="384008" y="60007"/>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6" name="Google Shape;1036;p28"/>
            <p:cNvSpPr/>
            <p:nvPr/>
          </p:nvSpPr>
          <p:spPr>
            <a:xfrm>
              <a:off x="4419530" y="544206"/>
              <a:ext cx="384008" cy="270224"/>
            </a:xfrm>
            <a:custGeom>
              <a:rect b="b" l="l" r="r" t="t"/>
              <a:pathLst>
                <a:path extrusionOk="0" h="270224" w="384008">
                  <a:moveTo>
                    <a:pt x="103866" y="270224"/>
                  </a:moveTo>
                  <a:lnTo>
                    <a:pt x="0" y="210217"/>
                  </a:lnTo>
                  <a:lnTo>
                    <a:pt x="280238" y="0"/>
                  </a:lnTo>
                  <a:lnTo>
                    <a:pt x="384008" y="60103"/>
                  </a:lnTo>
                  <a:lnTo>
                    <a:pt x="103866"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7" name="Google Shape;1037;p28"/>
            <p:cNvSpPr/>
            <p:nvPr/>
          </p:nvSpPr>
          <p:spPr>
            <a:xfrm>
              <a:off x="4523395" y="604308"/>
              <a:ext cx="383913" cy="270224"/>
            </a:xfrm>
            <a:custGeom>
              <a:rect b="b" l="l" r="r" t="t"/>
              <a:pathLst>
                <a:path extrusionOk="0" h="270224" w="383913">
                  <a:moveTo>
                    <a:pt x="103771" y="270224"/>
                  </a:moveTo>
                  <a:lnTo>
                    <a:pt x="0" y="210122"/>
                  </a:lnTo>
                  <a:lnTo>
                    <a:pt x="280143"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8" name="Google Shape;1038;p28"/>
            <p:cNvSpPr/>
            <p:nvPr/>
          </p:nvSpPr>
          <p:spPr>
            <a:xfrm>
              <a:off x="4627166" y="664316"/>
              <a:ext cx="383912" cy="270224"/>
            </a:xfrm>
            <a:custGeom>
              <a:rect b="b" l="l" r="r" t="t"/>
              <a:pathLst>
                <a:path extrusionOk="0" h="270224" w="383912">
                  <a:moveTo>
                    <a:pt x="103771" y="270224"/>
                  </a:moveTo>
                  <a:lnTo>
                    <a:pt x="0" y="210217"/>
                  </a:lnTo>
                  <a:lnTo>
                    <a:pt x="280142" y="0"/>
                  </a:lnTo>
                  <a:lnTo>
                    <a:pt x="383913"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9" name="Google Shape;1039;p28"/>
            <p:cNvSpPr/>
            <p:nvPr/>
          </p:nvSpPr>
          <p:spPr>
            <a:xfrm>
              <a:off x="4730936" y="724419"/>
              <a:ext cx="383913" cy="270224"/>
            </a:xfrm>
            <a:custGeom>
              <a:rect b="b" l="l" r="r" t="t"/>
              <a:pathLst>
                <a:path extrusionOk="0" h="270224" w="383913">
                  <a:moveTo>
                    <a:pt x="103771" y="270224"/>
                  </a:moveTo>
                  <a:lnTo>
                    <a:pt x="0" y="210122"/>
                  </a:lnTo>
                  <a:lnTo>
                    <a:pt x="280142"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0" name="Google Shape;1040;p28"/>
            <p:cNvSpPr/>
            <p:nvPr/>
          </p:nvSpPr>
          <p:spPr>
            <a:xfrm>
              <a:off x="4834707" y="784426"/>
              <a:ext cx="383912" cy="270224"/>
            </a:xfrm>
            <a:custGeom>
              <a:rect b="b" l="l" r="r" t="t"/>
              <a:pathLst>
                <a:path extrusionOk="0" h="270224" w="383912">
                  <a:moveTo>
                    <a:pt x="103771" y="270224"/>
                  </a:moveTo>
                  <a:lnTo>
                    <a:pt x="0" y="210217"/>
                  </a:lnTo>
                  <a:lnTo>
                    <a:pt x="280143" y="0"/>
                  </a:lnTo>
                  <a:lnTo>
                    <a:pt x="383913"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1" name="Google Shape;1041;p28"/>
            <p:cNvSpPr/>
            <p:nvPr/>
          </p:nvSpPr>
          <p:spPr>
            <a:xfrm>
              <a:off x="4938478" y="844529"/>
              <a:ext cx="383913" cy="270224"/>
            </a:xfrm>
            <a:custGeom>
              <a:rect b="b" l="l" r="r" t="t"/>
              <a:pathLst>
                <a:path extrusionOk="0" h="270224" w="383913">
                  <a:moveTo>
                    <a:pt x="103771" y="270224"/>
                  </a:moveTo>
                  <a:lnTo>
                    <a:pt x="0" y="210121"/>
                  </a:lnTo>
                  <a:lnTo>
                    <a:pt x="280142" y="0"/>
                  </a:lnTo>
                  <a:lnTo>
                    <a:pt x="383913" y="60008"/>
                  </a:lnTo>
                  <a:lnTo>
                    <a:pt x="103771" y="270224"/>
                  </a:ln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2" name="Google Shape;1042;p28"/>
            <p:cNvSpPr/>
            <p:nvPr/>
          </p:nvSpPr>
          <p:spPr>
            <a:xfrm>
              <a:off x="5042248" y="904537"/>
              <a:ext cx="384008" cy="270224"/>
            </a:xfrm>
            <a:custGeom>
              <a:rect b="b" l="l" r="r" t="t"/>
              <a:pathLst>
                <a:path extrusionOk="0" h="270224" w="384008">
                  <a:moveTo>
                    <a:pt x="103771" y="270224"/>
                  </a:moveTo>
                  <a:lnTo>
                    <a:pt x="0" y="210217"/>
                  </a:lnTo>
                  <a:lnTo>
                    <a:pt x="280143" y="0"/>
                  </a:lnTo>
                  <a:lnTo>
                    <a:pt x="384008" y="60103"/>
                  </a:lnTo>
                  <a:lnTo>
                    <a:pt x="103771" y="270224"/>
                  </a:ln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3" name="Google Shape;1043;p28"/>
            <p:cNvSpPr/>
            <p:nvPr/>
          </p:nvSpPr>
          <p:spPr>
            <a:xfrm>
              <a:off x="4316519" y="693558"/>
              <a:ext cx="103770" cy="97206"/>
            </a:xfrm>
            <a:custGeom>
              <a:rect b="b" l="l" r="r" t="t"/>
              <a:pathLst>
                <a:path extrusionOk="0" h="97206" w="10377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4" name="Google Shape;1044;p28"/>
            <p:cNvSpPr/>
            <p:nvPr/>
          </p:nvSpPr>
          <p:spPr>
            <a:xfrm>
              <a:off x="4420290" y="753661"/>
              <a:ext cx="103865" cy="97152"/>
            </a:xfrm>
            <a:custGeom>
              <a:rect b="b" l="l" r="r" t="t"/>
              <a:pathLst>
                <a:path extrusionOk="0" h="97152" w="103865">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5" name="Google Shape;1045;p28"/>
            <p:cNvSpPr/>
            <p:nvPr/>
          </p:nvSpPr>
          <p:spPr>
            <a:xfrm>
              <a:off x="4524441" y="813668"/>
              <a:ext cx="103770" cy="97206"/>
            </a:xfrm>
            <a:custGeom>
              <a:rect b="b" l="l" r="r" t="t"/>
              <a:pathLst>
                <a:path extrusionOk="0" h="97206" w="10377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6" name="Google Shape;1046;p28"/>
            <p:cNvSpPr/>
            <p:nvPr/>
          </p:nvSpPr>
          <p:spPr>
            <a:xfrm>
              <a:off x="4627926" y="873771"/>
              <a:ext cx="103770" cy="97187"/>
            </a:xfrm>
            <a:custGeom>
              <a:rect b="b" l="l" r="r" t="t"/>
              <a:pathLst>
                <a:path extrusionOk="0" h="97187" w="10377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7" name="Google Shape;1047;p28"/>
            <p:cNvSpPr/>
            <p:nvPr/>
          </p:nvSpPr>
          <p:spPr>
            <a:xfrm>
              <a:off x="4731697" y="933778"/>
              <a:ext cx="103770" cy="97206"/>
            </a:xfrm>
            <a:custGeom>
              <a:rect b="b" l="l" r="r" t="t"/>
              <a:pathLst>
                <a:path extrusionOk="0" h="97206" w="10377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8" name="Google Shape;1048;p28"/>
            <p:cNvSpPr/>
            <p:nvPr/>
          </p:nvSpPr>
          <p:spPr>
            <a:xfrm>
              <a:off x="4835467" y="99388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9" name="Google Shape;1049;p28"/>
            <p:cNvSpPr/>
            <p:nvPr/>
          </p:nvSpPr>
          <p:spPr>
            <a:xfrm>
              <a:off x="4939238" y="1053889"/>
              <a:ext cx="103770" cy="97206"/>
            </a:xfrm>
            <a:custGeom>
              <a:rect b="b" l="l" r="r" t="t"/>
              <a:pathLst>
                <a:path extrusionOk="0" h="97206" w="10377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0" name="Google Shape;1050;p28"/>
            <p:cNvSpPr/>
            <p:nvPr/>
          </p:nvSpPr>
          <p:spPr>
            <a:xfrm>
              <a:off x="5043008" y="111399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51" name="Google Shape;1051;p28"/>
            <p:cNvGrpSpPr/>
            <p:nvPr/>
          </p:nvGrpSpPr>
          <p:grpSpPr>
            <a:xfrm>
              <a:off x="4316519" y="693558"/>
              <a:ext cx="830259" cy="517637"/>
              <a:chOff x="5840944" y="1418558"/>
              <a:chExt cx="830259" cy="517637"/>
            </a:xfrm>
          </p:grpSpPr>
          <p:sp>
            <p:nvSpPr>
              <p:cNvPr id="1052" name="Google Shape;1052;p28"/>
              <p:cNvSpPr/>
              <p:nvPr/>
            </p:nvSpPr>
            <p:spPr>
              <a:xfrm>
                <a:off x="5840944" y="1418558"/>
                <a:ext cx="103770" cy="97206"/>
              </a:xfrm>
              <a:custGeom>
                <a:rect b="b" l="l" r="r" t="t"/>
                <a:pathLst>
                  <a:path extrusionOk="0" h="97206" w="10377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3" name="Google Shape;1053;p28"/>
              <p:cNvSpPr/>
              <p:nvPr/>
            </p:nvSpPr>
            <p:spPr>
              <a:xfrm>
                <a:off x="5944715" y="1478661"/>
                <a:ext cx="103865" cy="97152"/>
              </a:xfrm>
              <a:custGeom>
                <a:rect b="b" l="l" r="r" t="t"/>
                <a:pathLst>
                  <a:path extrusionOk="0" h="97152" w="103865">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4" name="Google Shape;1054;p28"/>
              <p:cNvSpPr/>
              <p:nvPr/>
            </p:nvSpPr>
            <p:spPr>
              <a:xfrm>
                <a:off x="6048866" y="1538668"/>
                <a:ext cx="103770" cy="97206"/>
              </a:xfrm>
              <a:custGeom>
                <a:rect b="b" l="l" r="r" t="t"/>
                <a:pathLst>
                  <a:path extrusionOk="0" h="97206" w="10377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5" name="Google Shape;1055;p28"/>
              <p:cNvSpPr/>
              <p:nvPr/>
            </p:nvSpPr>
            <p:spPr>
              <a:xfrm>
                <a:off x="6152351" y="1598771"/>
                <a:ext cx="103770" cy="97187"/>
              </a:xfrm>
              <a:custGeom>
                <a:rect b="b" l="l" r="r" t="t"/>
                <a:pathLst>
                  <a:path extrusionOk="0" h="97187" w="10377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6" name="Google Shape;1056;p28"/>
              <p:cNvSpPr/>
              <p:nvPr/>
            </p:nvSpPr>
            <p:spPr>
              <a:xfrm>
                <a:off x="6256122" y="1658778"/>
                <a:ext cx="103770" cy="97206"/>
              </a:xfrm>
              <a:custGeom>
                <a:rect b="b" l="l" r="r" t="t"/>
                <a:pathLst>
                  <a:path extrusionOk="0" h="97206" w="10377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7" name="Google Shape;1057;p28"/>
              <p:cNvSpPr/>
              <p:nvPr/>
            </p:nvSpPr>
            <p:spPr>
              <a:xfrm>
                <a:off x="6359892" y="171888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8" name="Google Shape;1058;p28"/>
              <p:cNvSpPr/>
              <p:nvPr/>
            </p:nvSpPr>
            <p:spPr>
              <a:xfrm>
                <a:off x="6463663" y="1778889"/>
                <a:ext cx="103770" cy="97206"/>
              </a:xfrm>
              <a:custGeom>
                <a:rect b="b" l="l" r="r" t="t"/>
                <a:pathLst>
                  <a:path extrusionOk="0" h="97206" w="10377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9" name="Google Shape;1059;p28"/>
              <p:cNvSpPr/>
              <p:nvPr/>
            </p:nvSpPr>
            <p:spPr>
              <a:xfrm>
                <a:off x="6567433" y="1838991"/>
                <a:ext cx="103770" cy="97204"/>
              </a:xfrm>
              <a:custGeom>
                <a:rect b="b" l="l" r="r" t="t"/>
                <a:pathLst>
                  <a:path extrusionOk="0" h="97204" w="10377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60" name="Google Shape;1060;p28"/>
            <p:cNvSpPr/>
            <p:nvPr/>
          </p:nvSpPr>
          <p:spPr>
            <a:xfrm>
              <a:off x="5776434" y="3835950"/>
              <a:ext cx="422399" cy="244506"/>
            </a:xfrm>
            <a:custGeom>
              <a:rect b="b" l="l" r="r" t="t"/>
              <a:pathLst>
                <a:path extrusionOk="0" h="244506" w="422399">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1" name="Google Shape;1061;p28"/>
            <p:cNvSpPr/>
            <p:nvPr/>
          </p:nvSpPr>
          <p:spPr>
            <a:xfrm>
              <a:off x="5919927" y="3349699"/>
              <a:ext cx="376785" cy="648842"/>
            </a:xfrm>
            <a:custGeom>
              <a:rect b="b" l="l" r="r" t="t"/>
              <a:pathLst>
                <a:path extrusionOk="0" h="648842" w="376785">
                  <a:moveTo>
                    <a:pt x="376786" y="648843"/>
                  </a:moveTo>
                  <a:lnTo>
                    <a:pt x="0" y="430721"/>
                  </a:lnTo>
                  <a:lnTo>
                    <a:pt x="47134" y="0"/>
                  </a:lnTo>
                  <a:lnTo>
                    <a:pt x="329747" y="163544"/>
                  </a:lnTo>
                  <a:lnTo>
                    <a:pt x="376786" y="648843"/>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2" name="Google Shape;1062;p28"/>
            <p:cNvSpPr/>
            <p:nvPr/>
          </p:nvSpPr>
          <p:spPr>
            <a:xfrm>
              <a:off x="5821952" y="3404277"/>
              <a:ext cx="376880" cy="648747"/>
            </a:xfrm>
            <a:custGeom>
              <a:rect b="b" l="l" r="r" t="t"/>
              <a:pathLst>
                <a:path extrusionOk="0" h="648747" w="376880">
                  <a:moveTo>
                    <a:pt x="376881" y="648748"/>
                  </a:moveTo>
                  <a:lnTo>
                    <a:pt x="0" y="430721"/>
                  </a:lnTo>
                  <a:lnTo>
                    <a:pt x="47134" y="0"/>
                  </a:lnTo>
                  <a:lnTo>
                    <a:pt x="329747" y="163544"/>
                  </a:lnTo>
                  <a:lnTo>
                    <a:pt x="376881" y="648748"/>
                  </a:lnTo>
                  <a:close/>
                </a:path>
              </a:pathLst>
            </a:custGeom>
            <a:solidFill>
              <a:srgbClr val="FF6C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3" name="Google Shape;1063;p28"/>
            <p:cNvSpPr/>
            <p:nvPr/>
          </p:nvSpPr>
          <p:spPr>
            <a:xfrm>
              <a:off x="6151700" y="3513243"/>
              <a:ext cx="145012" cy="539781"/>
            </a:xfrm>
            <a:custGeom>
              <a:rect b="b" l="l" r="r" t="t"/>
              <a:pathLst>
                <a:path extrusionOk="0" h="539781" w="145012">
                  <a:moveTo>
                    <a:pt x="47134" y="539782"/>
                  </a:moveTo>
                  <a:lnTo>
                    <a:pt x="145013" y="485299"/>
                  </a:lnTo>
                  <a:lnTo>
                    <a:pt x="97974" y="0"/>
                  </a:lnTo>
                  <a:lnTo>
                    <a:pt x="0" y="54578"/>
                  </a:lnTo>
                  <a:lnTo>
                    <a:pt x="47134" y="539782"/>
                  </a:lnTo>
                  <a:close/>
                </a:path>
              </a:pathLst>
            </a:custGeom>
            <a:solidFill>
              <a:srgbClr val="DD626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4" name="Google Shape;1064;p28"/>
            <p:cNvSpPr/>
            <p:nvPr/>
          </p:nvSpPr>
          <p:spPr>
            <a:xfrm>
              <a:off x="5869087" y="3349699"/>
              <a:ext cx="97973" cy="104584"/>
            </a:xfrm>
            <a:custGeom>
              <a:rect b="b" l="l" r="r" t="t"/>
              <a:pathLst>
                <a:path extrusionOk="0" h="104584" w="97973">
                  <a:moveTo>
                    <a:pt x="0" y="54578"/>
                  </a:moveTo>
                  <a:lnTo>
                    <a:pt x="97974" y="0"/>
                  </a:lnTo>
                  <a:lnTo>
                    <a:pt x="86476" y="104584"/>
                  </a:lnTo>
                  <a:lnTo>
                    <a:pt x="0" y="54578"/>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5" name="Google Shape;1065;p28"/>
            <p:cNvSpPr/>
            <p:nvPr/>
          </p:nvSpPr>
          <p:spPr>
            <a:xfrm>
              <a:off x="5939787" y="3382376"/>
              <a:ext cx="141211" cy="143535"/>
            </a:xfrm>
            <a:custGeom>
              <a:rect b="b" l="l" r="r" t="t"/>
              <a:pathLst>
                <a:path extrusionOk="0" h="143535" w="141211">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6" name="Google Shape;1066;p28"/>
            <p:cNvSpPr/>
            <p:nvPr/>
          </p:nvSpPr>
          <p:spPr>
            <a:xfrm>
              <a:off x="6031584" y="3326084"/>
              <a:ext cx="141211" cy="143535"/>
            </a:xfrm>
            <a:custGeom>
              <a:rect b="b" l="l" r="r" t="t"/>
              <a:pathLst>
                <a:path extrusionOk="0" h="143535" w="141211">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7" name="Google Shape;1067;p28"/>
            <p:cNvSpPr/>
            <p:nvPr/>
          </p:nvSpPr>
          <p:spPr>
            <a:xfrm>
              <a:off x="5273451" y="4003686"/>
              <a:ext cx="608559" cy="352234"/>
            </a:xfrm>
            <a:custGeom>
              <a:rect b="b" l="l" r="r" t="t"/>
              <a:pathLst>
                <a:path extrusionOk="0" h="352234" w="608559">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8" name="Google Shape;1068;p28"/>
            <p:cNvSpPr/>
            <p:nvPr/>
          </p:nvSpPr>
          <p:spPr>
            <a:xfrm>
              <a:off x="5480232" y="3303313"/>
              <a:ext cx="542799" cy="934592"/>
            </a:xfrm>
            <a:custGeom>
              <a:rect b="b" l="l" r="r" t="t"/>
              <a:pathLst>
                <a:path extrusionOk="0" h="934592" w="542799">
                  <a:moveTo>
                    <a:pt x="542800" y="934593"/>
                  </a:moveTo>
                  <a:lnTo>
                    <a:pt x="0" y="620458"/>
                  </a:lnTo>
                  <a:lnTo>
                    <a:pt x="67850" y="0"/>
                  </a:lnTo>
                  <a:lnTo>
                    <a:pt x="474950" y="235648"/>
                  </a:lnTo>
                  <a:lnTo>
                    <a:pt x="542800" y="93459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9" name="Google Shape;1069;p28"/>
            <p:cNvSpPr/>
            <p:nvPr/>
          </p:nvSpPr>
          <p:spPr>
            <a:xfrm>
              <a:off x="5339115" y="3381894"/>
              <a:ext cx="542894" cy="934592"/>
            </a:xfrm>
            <a:custGeom>
              <a:rect b="b" l="l" r="r" t="t"/>
              <a:pathLst>
                <a:path extrusionOk="0" h="934592" w="542894">
                  <a:moveTo>
                    <a:pt x="542895" y="934593"/>
                  </a:moveTo>
                  <a:lnTo>
                    <a:pt x="0" y="620458"/>
                  </a:lnTo>
                  <a:lnTo>
                    <a:pt x="67850" y="0"/>
                  </a:lnTo>
                  <a:lnTo>
                    <a:pt x="475045" y="235553"/>
                  </a:lnTo>
                  <a:lnTo>
                    <a:pt x="542895" y="93459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0" name="Google Shape;1070;p28"/>
            <p:cNvSpPr/>
            <p:nvPr/>
          </p:nvSpPr>
          <p:spPr>
            <a:xfrm>
              <a:off x="5814160" y="3538961"/>
              <a:ext cx="208871" cy="777525"/>
            </a:xfrm>
            <a:custGeom>
              <a:rect b="b" l="l" r="r" t="t"/>
              <a:pathLst>
                <a:path extrusionOk="0" h="777525" w="208871">
                  <a:moveTo>
                    <a:pt x="67850" y="777526"/>
                  </a:moveTo>
                  <a:lnTo>
                    <a:pt x="208871" y="698945"/>
                  </a:lnTo>
                  <a:lnTo>
                    <a:pt x="141021" y="0"/>
                  </a:lnTo>
                  <a:lnTo>
                    <a:pt x="0" y="78486"/>
                  </a:lnTo>
                  <a:lnTo>
                    <a:pt x="67850" y="77752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1" name="Google Shape;1071;p28"/>
            <p:cNvSpPr/>
            <p:nvPr/>
          </p:nvSpPr>
          <p:spPr>
            <a:xfrm>
              <a:off x="5406965" y="3303313"/>
              <a:ext cx="141116" cy="150685"/>
            </a:xfrm>
            <a:custGeom>
              <a:rect b="b" l="l" r="r" t="t"/>
              <a:pathLst>
                <a:path extrusionOk="0" h="150685" w="141116">
                  <a:moveTo>
                    <a:pt x="0" y="78581"/>
                  </a:moveTo>
                  <a:lnTo>
                    <a:pt x="141117" y="0"/>
                  </a:lnTo>
                  <a:lnTo>
                    <a:pt x="124582" y="150685"/>
                  </a:lnTo>
                  <a:lnTo>
                    <a:pt x="0" y="7858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2" name="Google Shape;1072;p28"/>
            <p:cNvSpPr/>
            <p:nvPr/>
          </p:nvSpPr>
          <p:spPr>
            <a:xfrm>
              <a:off x="5508835" y="3350470"/>
              <a:ext cx="203454" cy="206683"/>
            </a:xfrm>
            <a:custGeom>
              <a:rect b="b" l="l" r="r" t="t"/>
              <a:pathLst>
                <a:path extrusionOk="0" h="206683" w="203454">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3" name="Google Shape;1073;p28"/>
            <p:cNvSpPr/>
            <p:nvPr/>
          </p:nvSpPr>
          <p:spPr>
            <a:xfrm>
              <a:off x="5641209" y="3269779"/>
              <a:ext cx="203454" cy="206316"/>
            </a:xfrm>
            <a:custGeom>
              <a:rect b="b" l="l" r="r" t="t"/>
              <a:pathLst>
                <a:path extrusionOk="0" h="206316" w="203454">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4" name="Google Shape;1074;p28"/>
            <p:cNvSpPr/>
            <p:nvPr/>
          </p:nvSpPr>
          <p:spPr>
            <a:xfrm>
              <a:off x="3370326" y="2746576"/>
              <a:ext cx="431236" cy="248888"/>
            </a:xfrm>
            <a:custGeom>
              <a:rect b="b" l="l" r="r" t="t"/>
              <a:pathLst>
                <a:path extrusionOk="0" h="248888" w="431236">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5" name="Google Shape;1075;p28"/>
            <p:cNvSpPr/>
            <p:nvPr/>
          </p:nvSpPr>
          <p:spPr>
            <a:xfrm>
              <a:off x="3388571" y="2474923"/>
              <a:ext cx="435798" cy="252221"/>
            </a:xfrm>
            <a:custGeom>
              <a:rect b="b" l="l" r="r" t="t"/>
              <a:pathLst>
                <a:path extrusionOk="0" h="252221" w="435798">
                  <a:moveTo>
                    <a:pt x="217899" y="252222"/>
                  </a:moveTo>
                  <a:lnTo>
                    <a:pt x="0" y="126111"/>
                  </a:lnTo>
                  <a:lnTo>
                    <a:pt x="217899" y="0"/>
                  </a:lnTo>
                  <a:lnTo>
                    <a:pt x="435798" y="126111"/>
                  </a:lnTo>
                  <a:lnTo>
                    <a:pt x="217899" y="252222"/>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6" name="Google Shape;1076;p28"/>
            <p:cNvSpPr/>
            <p:nvPr/>
          </p:nvSpPr>
          <p:spPr>
            <a:xfrm>
              <a:off x="3606470" y="2623608"/>
              <a:ext cx="203169" cy="352710"/>
            </a:xfrm>
            <a:custGeom>
              <a:rect b="b" l="l" r="r" t="t"/>
              <a:pathLst>
                <a:path extrusionOk="0" h="352710" w="203169">
                  <a:moveTo>
                    <a:pt x="203170" y="235172"/>
                  </a:moveTo>
                  <a:lnTo>
                    <a:pt x="0" y="352711"/>
                  </a:lnTo>
                  <a:lnTo>
                    <a:pt x="0" y="117538"/>
                  </a:lnTo>
                  <a:lnTo>
                    <a:pt x="203170" y="0"/>
                  </a:lnTo>
                  <a:lnTo>
                    <a:pt x="203170" y="235172"/>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7" name="Google Shape;1077;p28"/>
            <p:cNvSpPr/>
            <p:nvPr/>
          </p:nvSpPr>
          <p:spPr>
            <a:xfrm>
              <a:off x="3403301" y="2623608"/>
              <a:ext cx="203169" cy="352710"/>
            </a:xfrm>
            <a:custGeom>
              <a:rect b="b" l="l" r="r" t="t"/>
              <a:pathLst>
                <a:path extrusionOk="0" h="352710" w="203169">
                  <a:moveTo>
                    <a:pt x="203170" y="352711"/>
                  </a:moveTo>
                  <a:lnTo>
                    <a:pt x="0" y="235172"/>
                  </a:lnTo>
                  <a:lnTo>
                    <a:pt x="0" y="0"/>
                  </a:lnTo>
                  <a:lnTo>
                    <a:pt x="203170" y="117538"/>
                  </a:lnTo>
                  <a:lnTo>
                    <a:pt x="203170" y="352711"/>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8" name="Google Shape;1078;p28"/>
            <p:cNvSpPr/>
            <p:nvPr/>
          </p:nvSpPr>
          <p:spPr>
            <a:xfrm>
              <a:off x="3403301" y="2623608"/>
              <a:ext cx="203169" cy="177736"/>
            </a:xfrm>
            <a:custGeom>
              <a:rect b="b" l="l" r="r" t="t"/>
              <a:pathLst>
                <a:path extrusionOk="0" h="177736" w="203169">
                  <a:moveTo>
                    <a:pt x="0" y="0"/>
                  </a:moveTo>
                  <a:lnTo>
                    <a:pt x="0" y="61532"/>
                  </a:lnTo>
                  <a:lnTo>
                    <a:pt x="203170" y="177737"/>
                  </a:lnTo>
                  <a:lnTo>
                    <a:pt x="203170" y="117824"/>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9" name="Google Shape;1079;p28"/>
            <p:cNvSpPr/>
            <p:nvPr/>
          </p:nvSpPr>
          <p:spPr>
            <a:xfrm>
              <a:off x="3606470" y="2623608"/>
              <a:ext cx="203169" cy="177736"/>
            </a:xfrm>
            <a:custGeom>
              <a:rect b="b" l="l" r="r" t="t"/>
              <a:pathLst>
                <a:path extrusionOk="0" h="177736" w="203169">
                  <a:moveTo>
                    <a:pt x="203170" y="0"/>
                  </a:moveTo>
                  <a:lnTo>
                    <a:pt x="203170" y="65913"/>
                  </a:lnTo>
                  <a:lnTo>
                    <a:pt x="0" y="177737"/>
                  </a:lnTo>
                  <a:lnTo>
                    <a:pt x="0" y="117824"/>
                  </a:lnTo>
                  <a:lnTo>
                    <a:pt x="20317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0" name="Google Shape;1080;p28"/>
            <p:cNvSpPr/>
            <p:nvPr/>
          </p:nvSpPr>
          <p:spPr>
            <a:xfrm>
              <a:off x="3388571" y="2601034"/>
              <a:ext cx="217899" cy="189547"/>
            </a:xfrm>
            <a:custGeom>
              <a:rect b="b" l="l" r="r" t="t"/>
              <a:pathLst>
                <a:path extrusionOk="0" h="189547" w="217899">
                  <a:moveTo>
                    <a:pt x="0" y="0"/>
                  </a:moveTo>
                  <a:lnTo>
                    <a:pt x="0" y="65151"/>
                  </a:lnTo>
                  <a:lnTo>
                    <a:pt x="217899" y="189547"/>
                  </a:lnTo>
                  <a:lnTo>
                    <a:pt x="217899" y="126111"/>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1" name="Google Shape;1081;p28"/>
            <p:cNvSpPr/>
            <p:nvPr/>
          </p:nvSpPr>
          <p:spPr>
            <a:xfrm>
              <a:off x="3606470" y="2601034"/>
              <a:ext cx="217899" cy="189547"/>
            </a:xfrm>
            <a:custGeom>
              <a:rect b="b" l="l" r="r" t="t"/>
              <a:pathLst>
                <a:path extrusionOk="0" h="189547" w="217899">
                  <a:moveTo>
                    <a:pt x="0" y="189547"/>
                  </a:moveTo>
                  <a:lnTo>
                    <a:pt x="217899" y="70295"/>
                  </a:lnTo>
                  <a:lnTo>
                    <a:pt x="217899" y="0"/>
                  </a:lnTo>
                  <a:lnTo>
                    <a:pt x="0" y="126111"/>
                  </a:lnTo>
                  <a:lnTo>
                    <a:pt x="0" y="189547"/>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2" name="Google Shape;1082;p28"/>
            <p:cNvSpPr/>
            <p:nvPr/>
          </p:nvSpPr>
          <p:spPr>
            <a:xfrm>
              <a:off x="6048784" y="4120462"/>
              <a:ext cx="389804" cy="224885"/>
            </a:xfrm>
            <a:custGeom>
              <a:rect b="b" l="l" r="r" t="t"/>
              <a:pathLst>
                <a:path extrusionOk="0" h="224885" w="389804">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3" name="Google Shape;1083;p28"/>
            <p:cNvSpPr/>
            <p:nvPr/>
          </p:nvSpPr>
          <p:spPr>
            <a:xfrm>
              <a:off x="6065699" y="3875193"/>
              <a:ext cx="393415" cy="227647"/>
            </a:xfrm>
            <a:custGeom>
              <a:rect b="b" l="l" r="r" t="t"/>
              <a:pathLst>
                <a:path extrusionOk="0" h="227647" w="393415">
                  <a:moveTo>
                    <a:pt x="196708" y="227647"/>
                  </a:moveTo>
                  <a:lnTo>
                    <a:pt x="0" y="113824"/>
                  </a:lnTo>
                  <a:lnTo>
                    <a:pt x="196708" y="0"/>
                  </a:lnTo>
                  <a:lnTo>
                    <a:pt x="393416" y="113824"/>
                  </a:lnTo>
                  <a:lnTo>
                    <a:pt x="196708" y="227647"/>
                  </a:lnTo>
                  <a:close/>
                </a:path>
              </a:pathLst>
            </a:custGeom>
            <a:solidFill>
              <a:srgbClr val="EFDA8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4" name="Google Shape;1084;p28"/>
            <p:cNvSpPr/>
            <p:nvPr/>
          </p:nvSpPr>
          <p:spPr>
            <a:xfrm>
              <a:off x="6262407" y="4009401"/>
              <a:ext cx="183404" cy="318420"/>
            </a:xfrm>
            <a:custGeom>
              <a:rect b="b" l="l" r="r" t="t"/>
              <a:pathLst>
                <a:path extrusionOk="0" h="318420" w="183404">
                  <a:moveTo>
                    <a:pt x="183404" y="212312"/>
                  </a:moveTo>
                  <a:lnTo>
                    <a:pt x="0" y="318421"/>
                  </a:lnTo>
                  <a:lnTo>
                    <a:pt x="0" y="106109"/>
                  </a:lnTo>
                  <a:lnTo>
                    <a:pt x="183404" y="0"/>
                  </a:lnTo>
                  <a:lnTo>
                    <a:pt x="183404" y="212312"/>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5" name="Google Shape;1085;p28"/>
            <p:cNvSpPr/>
            <p:nvPr/>
          </p:nvSpPr>
          <p:spPr>
            <a:xfrm>
              <a:off x="6079003" y="4009401"/>
              <a:ext cx="183403" cy="318420"/>
            </a:xfrm>
            <a:custGeom>
              <a:rect b="b" l="l" r="r" t="t"/>
              <a:pathLst>
                <a:path extrusionOk="0" h="318420" w="183403">
                  <a:moveTo>
                    <a:pt x="183404" y="318421"/>
                  </a:moveTo>
                  <a:lnTo>
                    <a:pt x="0" y="212312"/>
                  </a:lnTo>
                  <a:lnTo>
                    <a:pt x="0" y="0"/>
                  </a:lnTo>
                  <a:lnTo>
                    <a:pt x="183404" y="106109"/>
                  </a:lnTo>
                  <a:lnTo>
                    <a:pt x="183404" y="318421"/>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6" name="Google Shape;1086;p28"/>
            <p:cNvSpPr/>
            <p:nvPr/>
          </p:nvSpPr>
          <p:spPr>
            <a:xfrm>
              <a:off x="6079003" y="4009401"/>
              <a:ext cx="183403" cy="160496"/>
            </a:xfrm>
            <a:custGeom>
              <a:rect b="b" l="l" r="r" t="t"/>
              <a:pathLst>
                <a:path extrusionOk="0" h="160496" w="183403">
                  <a:moveTo>
                    <a:pt x="0" y="0"/>
                  </a:moveTo>
                  <a:lnTo>
                    <a:pt x="0" y="55531"/>
                  </a:lnTo>
                  <a:lnTo>
                    <a:pt x="183404" y="160496"/>
                  </a:lnTo>
                  <a:lnTo>
                    <a:pt x="183404" y="106394"/>
                  </a:ln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7" name="Google Shape;1087;p28"/>
            <p:cNvSpPr/>
            <p:nvPr/>
          </p:nvSpPr>
          <p:spPr>
            <a:xfrm>
              <a:off x="6262407" y="4009401"/>
              <a:ext cx="183404" cy="160496"/>
            </a:xfrm>
            <a:custGeom>
              <a:rect b="b" l="l" r="r" t="t"/>
              <a:pathLst>
                <a:path extrusionOk="0" h="160496" w="183404">
                  <a:moveTo>
                    <a:pt x="183404" y="0"/>
                  </a:moveTo>
                  <a:lnTo>
                    <a:pt x="183404" y="59531"/>
                  </a:lnTo>
                  <a:lnTo>
                    <a:pt x="0" y="160496"/>
                  </a:lnTo>
                  <a:lnTo>
                    <a:pt x="0" y="106394"/>
                  </a:lnTo>
                  <a:lnTo>
                    <a:pt x="183404"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8" name="Google Shape;1088;p28"/>
            <p:cNvSpPr/>
            <p:nvPr/>
          </p:nvSpPr>
          <p:spPr>
            <a:xfrm>
              <a:off x="6065699" y="3989017"/>
              <a:ext cx="196707" cy="171164"/>
            </a:xfrm>
            <a:custGeom>
              <a:rect b="b" l="l" r="r" t="t"/>
              <a:pathLst>
                <a:path extrusionOk="0" h="171164" w="196707">
                  <a:moveTo>
                    <a:pt x="0" y="0"/>
                  </a:moveTo>
                  <a:lnTo>
                    <a:pt x="0" y="58864"/>
                  </a:lnTo>
                  <a:lnTo>
                    <a:pt x="196708" y="171164"/>
                  </a:lnTo>
                  <a:lnTo>
                    <a:pt x="196708" y="113824"/>
                  </a:lnTo>
                  <a:lnTo>
                    <a:pt x="0" y="0"/>
                  </a:lnTo>
                  <a:close/>
                </a:path>
              </a:pathLst>
            </a:custGeom>
            <a:solidFill>
              <a:srgbClr val="E2C9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9" name="Google Shape;1089;p28"/>
            <p:cNvSpPr/>
            <p:nvPr/>
          </p:nvSpPr>
          <p:spPr>
            <a:xfrm>
              <a:off x="6262407" y="3989017"/>
              <a:ext cx="196708" cy="171164"/>
            </a:xfrm>
            <a:custGeom>
              <a:rect b="b" l="l" r="r" t="t"/>
              <a:pathLst>
                <a:path extrusionOk="0" h="171164" w="196708">
                  <a:moveTo>
                    <a:pt x="0" y="171164"/>
                  </a:moveTo>
                  <a:lnTo>
                    <a:pt x="196708" y="63437"/>
                  </a:lnTo>
                  <a:lnTo>
                    <a:pt x="196708" y="0"/>
                  </a:lnTo>
                  <a:lnTo>
                    <a:pt x="0" y="113824"/>
                  </a:lnTo>
                  <a:lnTo>
                    <a:pt x="0" y="171164"/>
                  </a:lnTo>
                  <a:close/>
                </a:path>
              </a:pathLst>
            </a:custGeom>
            <a:solidFill>
              <a:srgbClr val="D1B66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0" name="Google Shape;1090;p28"/>
            <p:cNvSpPr/>
            <p:nvPr/>
          </p:nvSpPr>
          <p:spPr>
            <a:xfrm>
              <a:off x="3676221" y="3054710"/>
              <a:ext cx="439504" cy="254317"/>
            </a:xfrm>
            <a:custGeom>
              <a:rect b="b" l="l" r="r" t="t"/>
              <a:pathLst>
                <a:path extrusionOk="0" h="254317" w="439504">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1" name="Google Shape;1091;p28"/>
            <p:cNvSpPr/>
            <p:nvPr/>
          </p:nvSpPr>
          <p:spPr>
            <a:xfrm>
              <a:off x="3825510" y="2548837"/>
              <a:ext cx="392085" cy="674941"/>
            </a:xfrm>
            <a:custGeom>
              <a:rect b="b" l="l" r="r" t="t"/>
              <a:pathLst>
                <a:path extrusionOk="0" h="674941" w="392085">
                  <a:moveTo>
                    <a:pt x="392085" y="674942"/>
                  </a:moveTo>
                  <a:lnTo>
                    <a:pt x="0" y="448056"/>
                  </a:lnTo>
                  <a:lnTo>
                    <a:pt x="49034" y="0"/>
                  </a:lnTo>
                  <a:lnTo>
                    <a:pt x="343051" y="170212"/>
                  </a:lnTo>
                  <a:lnTo>
                    <a:pt x="392085" y="674942"/>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2" name="Google Shape;1092;p28"/>
            <p:cNvSpPr/>
            <p:nvPr/>
          </p:nvSpPr>
          <p:spPr>
            <a:xfrm>
              <a:off x="3723640" y="2605606"/>
              <a:ext cx="392085" cy="674941"/>
            </a:xfrm>
            <a:custGeom>
              <a:rect b="b" l="l" r="r" t="t"/>
              <a:pathLst>
                <a:path extrusionOk="0" h="674941" w="392085">
                  <a:moveTo>
                    <a:pt x="392085" y="674942"/>
                  </a:moveTo>
                  <a:lnTo>
                    <a:pt x="0" y="448056"/>
                  </a:lnTo>
                  <a:lnTo>
                    <a:pt x="49034" y="0"/>
                  </a:lnTo>
                  <a:lnTo>
                    <a:pt x="343051" y="170117"/>
                  </a:lnTo>
                  <a:lnTo>
                    <a:pt x="392085" y="674942"/>
                  </a:lnTo>
                  <a:close/>
                </a:path>
              </a:pathLst>
            </a:custGeom>
            <a:solidFill>
              <a:srgbClr val="FF6C6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3" name="Google Shape;1093;p28"/>
            <p:cNvSpPr/>
            <p:nvPr/>
          </p:nvSpPr>
          <p:spPr>
            <a:xfrm>
              <a:off x="4066691" y="2719049"/>
              <a:ext cx="150904" cy="561498"/>
            </a:xfrm>
            <a:custGeom>
              <a:rect b="b" l="l" r="r" t="t"/>
              <a:pathLst>
                <a:path extrusionOk="0" h="561498" w="150904">
                  <a:moveTo>
                    <a:pt x="49034" y="561499"/>
                  </a:moveTo>
                  <a:lnTo>
                    <a:pt x="150904" y="504730"/>
                  </a:lnTo>
                  <a:lnTo>
                    <a:pt x="101870" y="0"/>
                  </a:lnTo>
                  <a:lnTo>
                    <a:pt x="0" y="56674"/>
                  </a:lnTo>
                  <a:lnTo>
                    <a:pt x="49034" y="561499"/>
                  </a:lnTo>
                  <a:close/>
                </a:path>
              </a:pathLst>
            </a:custGeom>
            <a:solidFill>
              <a:srgbClr val="DD626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4" name="Google Shape;1094;p28"/>
            <p:cNvSpPr/>
            <p:nvPr/>
          </p:nvSpPr>
          <p:spPr>
            <a:xfrm>
              <a:off x="3772674" y="2548837"/>
              <a:ext cx="101869" cy="108775"/>
            </a:xfrm>
            <a:custGeom>
              <a:rect b="b" l="l" r="r" t="t"/>
              <a:pathLst>
                <a:path extrusionOk="0" h="108775" w="101869">
                  <a:moveTo>
                    <a:pt x="0" y="56769"/>
                  </a:moveTo>
                  <a:lnTo>
                    <a:pt x="101870" y="0"/>
                  </a:lnTo>
                  <a:lnTo>
                    <a:pt x="89992" y="108775"/>
                  </a:lnTo>
                  <a:lnTo>
                    <a:pt x="0" y="56769"/>
                  </a:lnTo>
                  <a:close/>
                </a:path>
              </a:pathLst>
            </a:custGeom>
            <a:solidFill>
              <a:srgbClr val="C6555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5" name="Google Shape;1095;p28"/>
            <p:cNvSpPr/>
            <p:nvPr/>
          </p:nvSpPr>
          <p:spPr>
            <a:xfrm>
              <a:off x="3846226" y="2583526"/>
              <a:ext cx="146913" cy="149048"/>
            </a:xfrm>
            <a:custGeom>
              <a:rect b="b" l="l" r="r" t="t"/>
              <a:pathLst>
                <a:path extrusionOk="0" h="149048" w="146913">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6" name="Google Shape;1096;p28"/>
            <p:cNvSpPr/>
            <p:nvPr/>
          </p:nvSpPr>
          <p:spPr>
            <a:xfrm>
              <a:off x="3941824" y="2524566"/>
              <a:ext cx="146913" cy="149048"/>
            </a:xfrm>
            <a:custGeom>
              <a:rect b="b" l="l" r="r" t="t"/>
              <a:pathLst>
                <a:path extrusionOk="0" h="149048" w="146913">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7" name="Google Shape;1097;p28"/>
            <p:cNvSpPr/>
            <p:nvPr/>
          </p:nvSpPr>
          <p:spPr>
            <a:xfrm>
              <a:off x="2533225" y="4605761"/>
              <a:ext cx="828643" cy="479488"/>
            </a:xfrm>
            <a:custGeom>
              <a:rect b="b" l="l" r="r" t="t"/>
              <a:pathLst>
                <a:path extrusionOk="0" h="479488" w="828643">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8" name="Google Shape;1098;p28"/>
            <p:cNvSpPr/>
            <p:nvPr/>
          </p:nvSpPr>
          <p:spPr>
            <a:xfrm>
              <a:off x="2599924" y="3049662"/>
              <a:ext cx="198618" cy="433482"/>
            </a:xfrm>
            <a:custGeom>
              <a:rect b="b" l="l" r="r" t="t"/>
              <a:pathLst>
                <a:path extrusionOk="0" h="433482" w="198618">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9" name="Google Shape;1099;p28"/>
            <p:cNvSpPr/>
            <p:nvPr/>
          </p:nvSpPr>
          <p:spPr>
            <a:xfrm>
              <a:off x="2627967" y="2871431"/>
              <a:ext cx="142827" cy="275330"/>
            </a:xfrm>
            <a:custGeom>
              <a:rect b="b" l="l" r="r" t="t"/>
              <a:pathLst>
                <a:path extrusionOk="0" h="275330" w="142827">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0" name="Google Shape;1100;p28"/>
            <p:cNvSpPr/>
            <p:nvPr/>
          </p:nvSpPr>
          <p:spPr>
            <a:xfrm>
              <a:off x="2942472" y="4777576"/>
              <a:ext cx="307903" cy="173671"/>
            </a:xfrm>
            <a:custGeom>
              <a:rect b="b" l="l" r="r" t="t"/>
              <a:pathLst>
                <a:path extrusionOk="0" h="173671" w="307903">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1" name="Google Shape;1101;p28"/>
            <p:cNvSpPr/>
            <p:nvPr/>
          </p:nvSpPr>
          <p:spPr>
            <a:xfrm>
              <a:off x="2947261" y="4806358"/>
              <a:ext cx="303072" cy="144889"/>
            </a:xfrm>
            <a:custGeom>
              <a:rect b="b" l="l" r="r" t="t"/>
              <a:pathLst>
                <a:path extrusionOk="0" h="144889" w="303072">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2" name="Google Shape;1102;p28"/>
            <p:cNvSpPr/>
            <p:nvPr/>
          </p:nvSpPr>
          <p:spPr>
            <a:xfrm>
              <a:off x="2717232" y="4676188"/>
              <a:ext cx="307831" cy="173712"/>
            </a:xfrm>
            <a:custGeom>
              <a:rect b="b" l="l" r="r" t="t"/>
              <a:pathLst>
                <a:path extrusionOk="0" h="173712" w="307831">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3" name="Google Shape;1103;p28"/>
            <p:cNvSpPr/>
            <p:nvPr/>
          </p:nvSpPr>
          <p:spPr>
            <a:xfrm>
              <a:off x="2722045" y="4705011"/>
              <a:ext cx="303068" cy="144889"/>
            </a:xfrm>
            <a:custGeom>
              <a:rect b="b" l="l" r="r" t="t"/>
              <a:pathLst>
                <a:path extrusionOk="0" h="144889" w="303068">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4" name="Google Shape;1104;p28"/>
            <p:cNvSpPr/>
            <p:nvPr/>
          </p:nvSpPr>
          <p:spPr>
            <a:xfrm>
              <a:off x="2717265" y="3551725"/>
              <a:ext cx="450461" cy="1274557"/>
            </a:xfrm>
            <a:custGeom>
              <a:rect b="b" l="l" r="r" t="t"/>
              <a:pathLst>
                <a:path extrusionOk="0" h="1274557" w="450461">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5" name="Google Shape;1105;p28"/>
            <p:cNvSpPr/>
            <p:nvPr/>
          </p:nvSpPr>
          <p:spPr>
            <a:xfrm>
              <a:off x="2775050" y="2505974"/>
              <a:ext cx="327076" cy="524521"/>
            </a:xfrm>
            <a:custGeom>
              <a:rect b="b" l="l" r="r" t="t"/>
              <a:pathLst>
                <a:path extrusionOk="0" h="524521" w="327076">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6" name="Google Shape;1106;p28"/>
            <p:cNvSpPr/>
            <p:nvPr/>
          </p:nvSpPr>
          <p:spPr>
            <a:xfrm>
              <a:off x="2667800" y="2877512"/>
              <a:ext cx="502799" cy="834581"/>
            </a:xfrm>
            <a:custGeom>
              <a:rect b="b" l="l" r="r" t="t"/>
              <a:pathLst>
                <a:path extrusionOk="0" h="834581" w="502799">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7" name="Google Shape;1107;p28"/>
            <p:cNvSpPr/>
            <p:nvPr/>
          </p:nvSpPr>
          <p:spPr>
            <a:xfrm>
              <a:off x="3024379" y="2981457"/>
              <a:ext cx="633923" cy="498110"/>
            </a:xfrm>
            <a:custGeom>
              <a:rect b="b" l="l" r="r" t="t"/>
              <a:pathLst>
                <a:path extrusionOk="0" h="498110" w="633923">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8" name="Google Shape;1108;p28"/>
            <p:cNvSpPr/>
            <p:nvPr/>
          </p:nvSpPr>
          <p:spPr>
            <a:xfrm>
              <a:off x="3001678" y="2971210"/>
              <a:ext cx="194366" cy="284908"/>
            </a:xfrm>
            <a:custGeom>
              <a:rect b="b" l="l" r="r" t="t"/>
              <a:pathLst>
                <a:path extrusionOk="0" h="284908" w="194366">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9" name="Google Shape;1109;p28"/>
            <p:cNvSpPr/>
            <p:nvPr/>
          </p:nvSpPr>
          <p:spPr>
            <a:xfrm>
              <a:off x="2785215" y="2483249"/>
              <a:ext cx="317013" cy="350275"/>
            </a:xfrm>
            <a:custGeom>
              <a:rect b="b" l="l" r="r" t="t"/>
              <a:pathLst>
                <a:path extrusionOk="0" h="350275" w="317013">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0" name="Google Shape;1110;p28"/>
            <p:cNvSpPr/>
            <p:nvPr/>
          </p:nvSpPr>
          <p:spPr>
            <a:xfrm>
              <a:off x="3466812" y="3201065"/>
              <a:ext cx="95905" cy="84340"/>
            </a:xfrm>
            <a:custGeom>
              <a:rect b="b" l="l" r="r" t="t"/>
              <a:pathLst>
                <a:path extrusionOk="0" h="84340" w="95905">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11" name="Google Shape;1111;p28"/>
            <p:cNvGrpSpPr/>
            <p:nvPr/>
          </p:nvGrpSpPr>
          <p:grpSpPr>
            <a:xfrm>
              <a:off x="3439221" y="3170887"/>
              <a:ext cx="276341" cy="167131"/>
              <a:chOff x="4963646" y="3895887"/>
              <a:chExt cx="276341" cy="167131"/>
            </a:xfrm>
          </p:grpSpPr>
          <p:sp>
            <p:nvSpPr>
              <p:cNvPr id="1112" name="Google Shape;1112;p28"/>
              <p:cNvSpPr/>
              <p:nvPr/>
            </p:nvSpPr>
            <p:spPr>
              <a:xfrm>
                <a:off x="4963697" y="3902424"/>
                <a:ext cx="275954" cy="159820"/>
              </a:xfrm>
              <a:custGeom>
                <a:rect b="b" l="l" r="r" t="t"/>
                <a:pathLst>
                  <a:path extrusionOk="0" h="159820" w="275954">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3" name="Google Shape;1113;p28"/>
              <p:cNvSpPr/>
              <p:nvPr/>
            </p:nvSpPr>
            <p:spPr>
              <a:xfrm>
                <a:off x="4963646" y="4006310"/>
                <a:ext cx="7697" cy="6572"/>
              </a:xfrm>
              <a:custGeom>
                <a:rect b="b" l="l" r="r" t="t"/>
                <a:pathLst>
                  <a:path extrusionOk="0" h="6572" w="7697">
                    <a:moveTo>
                      <a:pt x="0" y="6572"/>
                    </a:moveTo>
                    <a:lnTo>
                      <a:pt x="0" y="0"/>
                    </a:lnTo>
                    <a:lnTo>
                      <a:pt x="7697" y="2858"/>
                    </a:lnTo>
                    <a:lnTo>
                      <a:pt x="0" y="657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4" name="Google Shape;1114;p28"/>
              <p:cNvSpPr/>
              <p:nvPr/>
            </p:nvSpPr>
            <p:spPr>
              <a:xfrm>
                <a:off x="5233906" y="3945350"/>
                <a:ext cx="6081" cy="6286"/>
              </a:xfrm>
              <a:custGeom>
                <a:rect b="b" l="l" r="r" t="t"/>
                <a:pathLst>
                  <a:path extrusionOk="0" h="6286" w="6081">
                    <a:moveTo>
                      <a:pt x="6082" y="6287"/>
                    </a:moveTo>
                    <a:lnTo>
                      <a:pt x="6082" y="0"/>
                    </a:lnTo>
                    <a:lnTo>
                      <a:pt x="0" y="3905"/>
                    </a:lnTo>
                    <a:lnTo>
                      <a:pt x="6082" y="628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5" name="Google Shape;1115;p28"/>
              <p:cNvSpPr/>
              <p:nvPr/>
            </p:nvSpPr>
            <p:spPr>
              <a:xfrm>
                <a:off x="4963697" y="3896900"/>
                <a:ext cx="275954" cy="159768"/>
              </a:xfrm>
              <a:custGeom>
                <a:rect b="b" l="l" r="r" t="t"/>
                <a:pathLst>
                  <a:path extrusionOk="0" h="159768" w="275954">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6" name="Google Shape;1116;p28"/>
              <p:cNvSpPr/>
              <p:nvPr/>
            </p:nvSpPr>
            <p:spPr>
              <a:xfrm rot="-1790023">
                <a:off x="4978521" y="4031078"/>
                <a:ext cx="1525" cy="2676"/>
              </a:xfrm>
              <a:custGeom>
                <a:rect b="b" l="l" r="r" t="t"/>
                <a:pathLst>
                  <a:path extrusionOk="0" h="2676" w="1525">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7" name="Google Shape;1117;p28"/>
              <p:cNvSpPr/>
              <p:nvPr/>
            </p:nvSpPr>
            <p:spPr>
              <a:xfrm rot="-1801764">
                <a:off x="4978313" y="4021200"/>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8" name="Google Shape;1118;p28"/>
              <p:cNvSpPr/>
              <p:nvPr/>
            </p:nvSpPr>
            <p:spPr>
              <a:xfrm rot="-1801764">
                <a:off x="4981704" y="4023218"/>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9" name="Google Shape;1119;p28"/>
              <p:cNvSpPr/>
              <p:nvPr/>
            </p:nvSpPr>
            <p:spPr>
              <a:xfrm rot="-1801764">
                <a:off x="4985189" y="4025236"/>
                <a:ext cx="1519" cy="2664"/>
              </a:xfrm>
              <a:custGeom>
                <a:rect b="b" l="l" r="r" t="t"/>
                <a:pathLst>
                  <a:path extrusionOk="0" h="2666" w="152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0" name="Google Shape;1120;p28"/>
              <p:cNvSpPr/>
              <p:nvPr/>
            </p:nvSpPr>
            <p:spPr>
              <a:xfrm rot="-1801764">
                <a:off x="5014562" y="4042240"/>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1" name="Google Shape;1121;p28"/>
              <p:cNvSpPr/>
              <p:nvPr/>
            </p:nvSpPr>
            <p:spPr>
              <a:xfrm rot="-1801764">
                <a:off x="5017905" y="4044175"/>
                <a:ext cx="1519" cy="2664"/>
              </a:xfrm>
              <a:custGeom>
                <a:rect b="b" l="l" r="r" t="t"/>
                <a:pathLst>
                  <a:path extrusionOk="0" h="2666" w="152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2" name="Google Shape;1122;p28"/>
              <p:cNvSpPr/>
              <p:nvPr/>
            </p:nvSpPr>
            <p:spPr>
              <a:xfrm rot="-1801764">
                <a:off x="5021390" y="4046193"/>
                <a:ext cx="1519" cy="2664"/>
              </a:xfrm>
              <a:custGeom>
                <a:rect b="b" l="l" r="r" t="t"/>
                <a:pathLst>
                  <a:path extrusionOk="0" h="2666" w="152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3" name="Google Shape;1123;p28"/>
              <p:cNvSpPr/>
              <p:nvPr/>
            </p:nvSpPr>
            <p:spPr>
              <a:xfrm rot="-1790023">
                <a:off x="5028625" y="4060140"/>
                <a:ext cx="1525" cy="2676"/>
              </a:xfrm>
              <a:custGeom>
                <a:rect b="b" l="l" r="r" t="t"/>
                <a:pathLst>
                  <a:path extrusionOk="0" h="2676" w="1525">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4" name="Google Shape;1124;p28"/>
              <p:cNvSpPr/>
              <p:nvPr/>
            </p:nvSpPr>
            <p:spPr>
              <a:xfrm>
                <a:off x="4994815" y="4030735"/>
                <a:ext cx="11593" cy="8583"/>
              </a:xfrm>
              <a:custGeom>
                <a:rect b="b" l="l" r="r" t="t"/>
                <a:pathLst>
                  <a:path extrusionOk="0" h="8583" w="11593">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5" name="Google Shape;1125;p28"/>
              <p:cNvSpPr/>
              <p:nvPr/>
            </p:nvSpPr>
            <p:spPr>
              <a:xfrm>
                <a:off x="5208723" y="3964590"/>
                <a:ext cx="10739" cy="7715"/>
              </a:xfrm>
              <a:custGeom>
                <a:rect b="b" l="l" r="r" t="t"/>
                <a:pathLst>
                  <a:path extrusionOk="0" h="7715" w="10739">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6" name="Google Shape;1126;p28"/>
              <p:cNvSpPr/>
              <p:nvPr/>
            </p:nvSpPr>
            <p:spPr>
              <a:xfrm>
                <a:off x="5195324" y="3972306"/>
                <a:ext cx="10738" cy="7810"/>
              </a:xfrm>
              <a:custGeom>
                <a:rect b="b" l="l" r="r" t="t"/>
                <a:pathLst>
                  <a:path extrusionOk="0" h="7810" w="10738">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7" name="Google Shape;1127;p28"/>
              <p:cNvSpPr/>
              <p:nvPr/>
            </p:nvSpPr>
            <p:spPr>
              <a:xfrm>
                <a:off x="4963697" y="3895887"/>
                <a:ext cx="275954" cy="159785"/>
              </a:xfrm>
              <a:custGeom>
                <a:rect b="b" l="l" r="r" t="t"/>
                <a:pathLst>
                  <a:path extrusionOk="0" h="159785" w="275954">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8" name="Google Shape;1128;p28"/>
              <p:cNvSpPr/>
              <p:nvPr/>
            </p:nvSpPr>
            <p:spPr>
              <a:xfrm>
                <a:off x="4974996" y="3900154"/>
                <a:ext cx="256564" cy="148399"/>
              </a:xfrm>
              <a:custGeom>
                <a:rect b="b" l="l" r="r" t="t"/>
                <a:pathLst>
                  <a:path extrusionOk="0" h="148399" w="256564">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9" name="Google Shape;1129;p28"/>
              <p:cNvSpPr/>
              <p:nvPr/>
            </p:nvSpPr>
            <p:spPr>
              <a:xfrm>
                <a:off x="4974996" y="3900154"/>
                <a:ext cx="256564" cy="148399"/>
              </a:xfrm>
              <a:custGeom>
                <a:rect b="b" l="l" r="r" t="t"/>
                <a:pathLst>
                  <a:path extrusionOk="0" h="148399" w="256564">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0" name="Google Shape;1130;p28"/>
              <p:cNvSpPr/>
              <p:nvPr/>
            </p:nvSpPr>
            <p:spPr>
              <a:xfrm>
                <a:off x="5189528" y="3920775"/>
                <a:ext cx="6461" cy="3619"/>
              </a:xfrm>
              <a:custGeom>
                <a:rect b="b" l="l" r="r" t="t"/>
                <a:pathLst>
                  <a:path extrusionOk="0" h="3619" w="6461">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1" name="Google Shape;1131;p28"/>
              <p:cNvSpPr/>
              <p:nvPr/>
            </p:nvSpPr>
            <p:spPr>
              <a:xfrm>
                <a:off x="5191381" y="3921823"/>
                <a:ext cx="2668" cy="1547"/>
              </a:xfrm>
              <a:custGeom>
                <a:rect b="b" l="l" r="r" t="t"/>
                <a:pathLst>
                  <a:path extrusionOk="0" h="1547" w="2668">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32" name="Google Shape;1132;p28"/>
            <p:cNvSpPr/>
            <p:nvPr/>
          </p:nvSpPr>
          <p:spPr>
            <a:xfrm>
              <a:off x="3497758" y="3222825"/>
              <a:ext cx="163253" cy="135636"/>
            </a:xfrm>
            <a:custGeom>
              <a:rect b="b" l="l" r="r" t="t"/>
              <a:pathLst>
                <a:path extrusionOk="0" h="135636" w="163253">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3" name="Google Shape;1133;p28"/>
            <p:cNvSpPr/>
            <p:nvPr/>
          </p:nvSpPr>
          <p:spPr>
            <a:xfrm>
              <a:off x="6274476" y="1508477"/>
              <a:ext cx="336298" cy="520294"/>
            </a:xfrm>
            <a:custGeom>
              <a:rect b="b" l="l" r="r" t="t"/>
              <a:pathLst>
                <a:path extrusionOk="0" h="520294" w="336298">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4" name="Google Shape;1134;p28"/>
            <p:cNvSpPr/>
            <p:nvPr/>
          </p:nvSpPr>
          <p:spPr>
            <a:xfrm>
              <a:off x="6256990" y="1535134"/>
              <a:ext cx="307985" cy="495867"/>
            </a:xfrm>
            <a:custGeom>
              <a:rect b="b" l="l" r="r" t="t"/>
              <a:pathLst>
                <a:path extrusionOk="0" h="495867" w="307985">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5" name="Google Shape;1135;p28"/>
            <p:cNvSpPr/>
            <p:nvPr/>
          </p:nvSpPr>
          <p:spPr>
            <a:xfrm>
              <a:off x="6322845" y="1634489"/>
              <a:ext cx="176087" cy="297735"/>
            </a:xfrm>
            <a:custGeom>
              <a:rect b="b" l="l" r="r" t="t"/>
              <a:pathLst>
                <a:path extrusionOk="0" h="297735" w="176087">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6" name="Google Shape;1136;p28"/>
            <p:cNvSpPr/>
            <p:nvPr/>
          </p:nvSpPr>
          <p:spPr>
            <a:xfrm>
              <a:off x="3417840" y="830009"/>
              <a:ext cx="336307" cy="520393"/>
            </a:xfrm>
            <a:custGeom>
              <a:rect b="b" l="l" r="r" t="t"/>
              <a:pathLst>
                <a:path extrusionOk="0" h="520393" w="336307">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7" name="Google Shape;1137;p28"/>
            <p:cNvSpPr/>
            <p:nvPr/>
          </p:nvSpPr>
          <p:spPr>
            <a:xfrm>
              <a:off x="3400355" y="856397"/>
              <a:ext cx="307985" cy="495973"/>
            </a:xfrm>
            <a:custGeom>
              <a:rect b="b" l="l" r="r" t="t"/>
              <a:pathLst>
                <a:path extrusionOk="0" h="495973" w="307985">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8" name="Google Shape;1138;p28"/>
            <p:cNvSpPr/>
            <p:nvPr/>
          </p:nvSpPr>
          <p:spPr>
            <a:xfrm>
              <a:off x="3456326" y="989404"/>
              <a:ext cx="196042" cy="250697"/>
            </a:xfrm>
            <a:custGeom>
              <a:rect b="b" l="l" r="r" t="t"/>
              <a:pathLst>
                <a:path extrusionOk="0" h="250697" w="196042">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39" name="Google Shape;1139;p28"/>
          <p:cNvSpPr txBox="1"/>
          <p:nvPr/>
        </p:nvSpPr>
        <p:spPr>
          <a:xfrm>
            <a:off x="616075" y="1435300"/>
            <a:ext cx="34761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Barlow Light"/>
              <a:buAutoNum type="arabicPeriod"/>
            </a:pPr>
            <a:r>
              <a:rPr lang="en">
                <a:latin typeface="Barlow Light"/>
                <a:ea typeface="Barlow Light"/>
                <a:cs typeface="Barlow Light"/>
                <a:sym typeface="Barlow Light"/>
              </a:rPr>
              <a:t>Robust Data insight</a:t>
            </a:r>
            <a:endParaRPr>
              <a:latin typeface="Barlow Light"/>
              <a:ea typeface="Barlow Light"/>
              <a:cs typeface="Barlow Light"/>
              <a:sym typeface="Barlow Light"/>
            </a:endParaRPr>
          </a:p>
          <a:p>
            <a:pPr indent="0" lvl="0" marL="0" rtl="0" algn="l">
              <a:spcBef>
                <a:spcPts val="0"/>
              </a:spcBef>
              <a:spcAft>
                <a:spcPts val="0"/>
              </a:spcAft>
              <a:buNone/>
            </a:pPr>
            <a:r>
              <a:t/>
            </a:r>
            <a:endParaRPr>
              <a:latin typeface="Barlow Light"/>
              <a:ea typeface="Barlow Light"/>
              <a:cs typeface="Barlow Light"/>
              <a:sym typeface="Barlow Light"/>
            </a:endParaRPr>
          </a:p>
          <a:p>
            <a:pPr indent="-317500" lvl="0" marL="457200" rtl="0" algn="l">
              <a:spcBef>
                <a:spcPts val="0"/>
              </a:spcBef>
              <a:spcAft>
                <a:spcPts val="0"/>
              </a:spcAft>
              <a:buSzPts val="1400"/>
              <a:buFont typeface="Barlow Light"/>
              <a:buAutoNum type="arabicPeriod"/>
            </a:pPr>
            <a:r>
              <a:rPr lang="en">
                <a:latin typeface="Barlow Light"/>
                <a:ea typeface="Barlow Light"/>
                <a:cs typeface="Barlow Light"/>
                <a:sym typeface="Barlow Light"/>
              </a:rPr>
              <a:t>Analysis of group of tweets</a:t>
            </a:r>
            <a:endParaRPr>
              <a:latin typeface="Barlow Light"/>
              <a:ea typeface="Barlow Light"/>
              <a:cs typeface="Barlow Light"/>
              <a:sym typeface="Barlow Light"/>
            </a:endParaRPr>
          </a:p>
          <a:p>
            <a:pPr indent="0" lvl="0" marL="0" rtl="0" algn="l">
              <a:spcBef>
                <a:spcPts val="0"/>
              </a:spcBef>
              <a:spcAft>
                <a:spcPts val="0"/>
              </a:spcAft>
              <a:buNone/>
            </a:pPr>
            <a:r>
              <a:t/>
            </a:r>
            <a:endParaRPr>
              <a:latin typeface="Barlow Light"/>
              <a:ea typeface="Barlow Light"/>
              <a:cs typeface="Barlow Light"/>
              <a:sym typeface="Barlow Light"/>
            </a:endParaRPr>
          </a:p>
          <a:p>
            <a:pPr indent="-317500" lvl="0" marL="457200" rtl="0" algn="l">
              <a:spcBef>
                <a:spcPts val="0"/>
              </a:spcBef>
              <a:spcAft>
                <a:spcPts val="0"/>
              </a:spcAft>
              <a:buSzPts val="1400"/>
              <a:buFont typeface="Barlow Light"/>
              <a:buAutoNum type="arabicPeriod"/>
            </a:pPr>
            <a:r>
              <a:rPr lang="en">
                <a:latin typeface="Barlow Light"/>
                <a:ea typeface="Barlow Light"/>
                <a:cs typeface="Barlow Light"/>
                <a:sym typeface="Barlow Light"/>
              </a:rPr>
              <a:t>User Friendly</a:t>
            </a:r>
            <a:endParaRPr>
              <a:latin typeface="Barlow Light"/>
              <a:ea typeface="Barlow Light"/>
              <a:cs typeface="Barlow Light"/>
              <a:sym typeface="Barlow Light"/>
            </a:endParaRPr>
          </a:p>
          <a:p>
            <a:pPr indent="0" lvl="0" marL="0" rtl="0" algn="l">
              <a:spcBef>
                <a:spcPts val="0"/>
              </a:spcBef>
              <a:spcAft>
                <a:spcPts val="0"/>
              </a:spcAft>
              <a:buNone/>
            </a:pPr>
            <a:r>
              <a:t/>
            </a:r>
            <a:endParaRPr>
              <a:latin typeface="Barlow Light"/>
              <a:ea typeface="Barlow Light"/>
              <a:cs typeface="Barlow Light"/>
              <a:sym typeface="Barlow Light"/>
            </a:endParaRPr>
          </a:p>
          <a:p>
            <a:pPr indent="-317500" lvl="0" marL="457200" rtl="0" algn="l">
              <a:spcBef>
                <a:spcPts val="0"/>
              </a:spcBef>
              <a:spcAft>
                <a:spcPts val="0"/>
              </a:spcAft>
              <a:buSzPts val="1400"/>
              <a:buFont typeface="Barlow Light"/>
              <a:buAutoNum type="arabicPeriod"/>
            </a:pPr>
            <a:r>
              <a:rPr lang="en">
                <a:latin typeface="Barlow Light"/>
                <a:ea typeface="Barlow Light"/>
                <a:cs typeface="Barlow Light"/>
                <a:sym typeface="Barlow Light"/>
              </a:rPr>
              <a:t>Scalable </a:t>
            </a:r>
            <a:endParaRPr>
              <a:latin typeface="Barlow Light"/>
              <a:ea typeface="Barlow Light"/>
              <a:cs typeface="Barlow Light"/>
              <a:sym typeface="Barlow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2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145" name="Google Shape;1145;p29"/>
          <p:cNvGrpSpPr/>
          <p:nvPr/>
        </p:nvGrpSpPr>
        <p:grpSpPr>
          <a:xfrm>
            <a:off x="4362466" y="122752"/>
            <a:ext cx="4574554" cy="4897991"/>
            <a:chOff x="2554206" y="1011105"/>
            <a:chExt cx="613055" cy="720187"/>
          </a:xfrm>
        </p:grpSpPr>
        <p:sp>
          <p:nvSpPr>
            <p:cNvPr id="1146" name="Google Shape;1146;p29"/>
            <p:cNvSpPr/>
            <p:nvPr/>
          </p:nvSpPr>
          <p:spPr>
            <a:xfrm flipH="1">
              <a:off x="2721847" y="1011105"/>
              <a:ext cx="445414" cy="388012"/>
            </a:xfrm>
            <a:custGeom>
              <a:rect b="b" l="l" r="r" t="t"/>
              <a:pathLst>
                <a:path extrusionOk="0" h="771" w="885">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47" name="Google Shape;1147;p29"/>
            <p:cNvSpPr/>
            <p:nvPr/>
          </p:nvSpPr>
          <p:spPr>
            <a:xfrm flipH="1">
              <a:off x="2554206" y="1072424"/>
              <a:ext cx="329184" cy="568718"/>
            </a:xfrm>
            <a:custGeom>
              <a:rect b="b" l="l" r="r" t="t"/>
              <a:pathLst>
                <a:path extrusionOk="0" h="1130" w="654">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48" name="Google Shape;1148;p29"/>
            <p:cNvSpPr/>
            <p:nvPr/>
          </p:nvSpPr>
          <p:spPr>
            <a:xfrm flipH="1">
              <a:off x="2750903" y="1372925"/>
              <a:ext cx="354381" cy="358367"/>
            </a:xfrm>
            <a:custGeom>
              <a:rect b="b" l="l" r="r" t="t"/>
              <a:pathLst>
                <a:path extrusionOk="0" h="712" w="704">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sp>
        <p:nvSpPr>
          <p:cNvPr id="1149" name="Google Shape;1149;p29"/>
          <p:cNvSpPr txBox="1"/>
          <p:nvPr/>
        </p:nvSpPr>
        <p:spPr>
          <a:xfrm>
            <a:off x="357025" y="546725"/>
            <a:ext cx="4652700" cy="578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3200">
                <a:solidFill>
                  <a:schemeClr val="accent2"/>
                </a:solidFill>
                <a:latin typeface="Raleway SemiBold"/>
                <a:ea typeface="Raleway SemiBold"/>
                <a:cs typeface="Raleway SemiBold"/>
                <a:sym typeface="Raleway SemiBold"/>
              </a:rPr>
              <a:t>RECOMMENDATIONS</a:t>
            </a:r>
            <a:endParaRPr/>
          </a:p>
        </p:txBody>
      </p:sp>
      <p:sp>
        <p:nvSpPr>
          <p:cNvPr id="1150" name="Google Shape;1150;p29"/>
          <p:cNvSpPr txBox="1"/>
          <p:nvPr/>
        </p:nvSpPr>
        <p:spPr>
          <a:xfrm>
            <a:off x="5009725" y="1739100"/>
            <a:ext cx="1829700" cy="16653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600"/>
              </a:spcBef>
              <a:spcAft>
                <a:spcPts val="0"/>
              </a:spcAft>
              <a:buNone/>
            </a:pPr>
            <a:r>
              <a:rPr b="1" lang="en" sz="1200">
                <a:solidFill>
                  <a:schemeClr val="lt1"/>
                </a:solidFill>
                <a:latin typeface="Barlow"/>
                <a:ea typeface="Barlow"/>
                <a:cs typeface="Barlow"/>
                <a:sym typeface="Barlow"/>
              </a:rPr>
              <a:t>Marketing</a:t>
            </a:r>
            <a:endParaRPr b="1" sz="1200">
              <a:solidFill>
                <a:schemeClr val="lt1"/>
              </a:solidFill>
              <a:latin typeface="Barlow"/>
              <a:ea typeface="Barlow"/>
              <a:cs typeface="Barlow"/>
              <a:sym typeface="Barlow"/>
            </a:endParaRPr>
          </a:p>
          <a:p>
            <a:pPr indent="0" lvl="0" marL="0" rtl="0" algn="l">
              <a:lnSpc>
                <a:spcPct val="110000"/>
              </a:lnSpc>
              <a:spcBef>
                <a:spcPts val="600"/>
              </a:spcBef>
              <a:spcAft>
                <a:spcPts val="0"/>
              </a:spcAft>
              <a:buNone/>
            </a:pPr>
            <a:r>
              <a:rPr lang="en" sz="1200">
                <a:solidFill>
                  <a:schemeClr val="lt1"/>
                </a:solidFill>
                <a:latin typeface="Barlow Light"/>
                <a:ea typeface="Barlow Light"/>
                <a:cs typeface="Barlow Light"/>
                <a:sym typeface="Barlow Light"/>
              </a:rPr>
              <a:t>Companies can apply popular pro-climate change mentions and hashtags to identify top influencers for  your brand.</a:t>
            </a:r>
            <a:endParaRPr sz="1200">
              <a:solidFill>
                <a:schemeClr val="lt1"/>
              </a:solidFill>
              <a:latin typeface="Barlow Light"/>
              <a:ea typeface="Barlow Light"/>
              <a:cs typeface="Barlow Light"/>
              <a:sym typeface="Barlow Light"/>
            </a:endParaRPr>
          </a:p>
        </p:txBody>
      </p:sp>
      <p:sp>
        <p:nvSpPr>
          <p:cNvPr id="1151" name="Google Shape;1151;p29"/>
          <p:cNvSpPr txBox="1"/>
          <p:nvPr/>
        </p:nvSpPr>
        <p:spPr>
          <a:xfrm>
            <a:off x="6530425" y="546725"/>
            <a:ext cx="2118600" cy="14793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600"/>
              </a:spcBef>
              <a:spcAft>
                <a:spcPts val="0"/>
              </a:spcAft>
              <a:buNone/>
            </a:pPr>
            <a:r>
              <a:rPr b="1" lang="en" sz="1300">
                <a:solidFill>
                  <a:schemeClr val="lt1"/>
                </a:solidFill>
                <a:latin typeface="Barlow"/>
                <a:ea typeface="Barlow"/>
                <a:cs typeface="Barlow"/>
                <a:sym typeface="Barlow"/>
              </a:rPr>
              <a:t>Awareness</a:t>
            </a:r>
            <a:endParaRPr b="1" sz="1300">
              <a:solidFill>
                <a:schemeClr val="lt1"/>
              </a:solidFill>
              <a:latin typeface="Barlow"/>
              <a:ea typeface="Barlow"/>
              <a:cs typeface="Barlow"/>
              <a:sym typeface="Barlow"/>
            </a:endParaRPr>
          </a:p>
          <a:p>
            <a:pPr indent="0" lvl="0" marL="0" rtl="0" algn="l">
              <a:lnSpc>
                <a:spcPct val="110000"/>
              </a:lnSpc>
              <a:spcBef>
                <a:spcPts val="600"/>
              </a:spcBef>
              <a:spcAft>
                <a:spcPts val="0"/>
              </a:spcAft>
              <a:buNone/>
            </a:pPr>
            <a:r>
              <a:rPr lang="en" sz="1200">
                <a:solidFill>
                  <a:schemeClr val="lt1"/>
                </a:solidFill>
                <a:latin typeface="Barlow Light"/>
                <a:ea typeface="Barlow Light"/>
                <a:cs typeface="Barlow Light"/>
                <a:sym typeface="Barlow Light"/>
              </a:rPr>
              <a:t>Identify group of customers that are not so enthusiastic about your product and inform strategies for building awareness</a:t>
            </a:r>
            <a:endParaRPr sz="1200">
              <a:solidFill>
                <a:schemeClr val="lt1"/>
              </a:solidFill>
              <a:latin typeface="Barlow Light"/>
              <a:ea typeface="Barlow Light"/>
              <a:cs typeface="Barlow Light"/>
              <a:sym typeface="Barlow Light"/>
            </a:endParaRPr>
          </a:p>
        </p:txBody>
      </p:sp>
      <p:sp>
        <p:nvSpPr>
          <p:cNvPr id="1152" name="Google Shape;1152;p29"/>
          <p:cNvSpPr txBox="1"/>
          <p:nvPr/>
        </p:nvSpPr>
        <p:spPr>
          <a:xfrm>
            <a:off x="6530425" y="3198275"/>
            <a:ext cx="1718100" cy="14622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600"/>
              </a:spcBef>
              <a:spcAft>
                <a:spcPts val="0"/>
              </a:spcAft>
              <a:buNone/>
            </a:pPr>
            <a:r>
              <a:rPr b="1" lang="en" sz="1200">
                <a:solidFill>
                  <a:schemeClr val="lt1"/>
                </a:solidFill>
                <a:latin typeface="Barlow"/>
                <a:ea typeface="Barlow"/>
                <a:cs typeface="Barlow"/>
                <a:sym typeface="Barlow"/>
              </a:rPr>
              <a:t>Engagement</a:t>
            </a:r>
            <a:endParaRPr b="1" sz="1200">
              <a:solidFill>
                <a:schemeClr val="lt1"/>
              </a:solidFill>
              <a:latin typeface="Barlow"/>
              <a:ea typeface="Barlow"/>
              <a:cs typeface="Barlow"/>
              <a:sym typeface="Barlow"/>
            </a:endParaRPr>
          </a:p>
          <a:p>
            <a:pPr indent="0" lvl="0" marL="0" rtl="0" algn="l">
              <a:lnSpc>
                <a:spcPct val="110000"/>
              </a:lnSpc>
              <a:spcBef>
                <a:spcPts val="600"/>
              </a:spcBef>
              <a:spcAft>
                <a:spcPts val="0"/>
              </a:spcAft>
              <a:buNone/>
            </a:pPr>
            <a:r>
              <a:rPr lang="en" sz="1200">
                <a:solidFill>
                  <a:schemeClr val="lt1"/>
                </a:solidFill>
                <a:latin typeface="Barlow Light"/>
                <a:ea typeface="Barlow Light"/>
                <a:cs typeface="Barlow Light"/>
                <a:sym typeface="Barlow Light"/>
              </a:rPr>
              <a:t>Increase engagement with brand and its product among broad base of customers especially top users.</a:t>
            </a:r>
            <a:endParaRPr sz="1200">
              <a:solidFill>
                <a:schemeClr val="lt1"/>
              </a:solidFill>
              <a:latin typeface="Barlow Light"/>
              <a:ea typeface="Barlow Light"/>
              <a:cs typeface="Barlow Light"/>
              <a:sym typeface="Barlow Light"/>
            </a:endParaRPr>
          </a:p>
        </p:txBody>
      </p:sp>
      <p:grpSp>
        <p:nvGrpSpPr>
          <p:cNvPr id="1153" name="Google Shape;1153;p29"/>
          <p:cNvGrpSpPr/>
          <p:nvPr/>
        </p:nvGrpSpPr>
        <p:grpSpPr>
          <a:xfrm>
            <a:off x="1507739" y="1483929"/>
            <a:ext cx="1928424" cy="2332588"/>
            <a:chOff x="2473900" y="225896"/>
            <a:chExt cx="3899746" cy="4762328"/>
          </a:xfrm>
        </p:grpSpPr>
        <p:sp>
          <p:nvSpPr>
            <p:cNvPr id="1154" name="Google Shape;1154;p29"/>
            <p:cNvSpPr/>
            <p:nvPr/>
          </p:nvSpPr>
          <p:spPr>
            <a:xfrm>
              <a:off x="3961606" y="3558431"/>
              <a:ext cx="1029717" cy="605511"/>
            </a:xfrm>
            <a:custGeom>
              <a:rect b="b" l="l" r="r" t="t"/>
              <a:pathLst>
                <a:path extrusionOk="0" h="605511" w="1029717">
                  <a:moveTo>
                    <a:pt x="850397" y="593403"/>
                  </a:moveTo>
                  <a:lnTo>
                    <a:pt x="15367" y="111819"/>
                  </a:lnTo>
                  <a:cubicBezTo>
                    <a:pt x="618" y="103218"/>
                    <a:pt x="-4384" y="84273"/>
                    <a:pt x="4193" y="69490"/>
                  </a:cubicBezTo>
                  <a:cubicBezTo>
                    <a:pt x="7132" y="64442"/>
                    <a:pt x="11430" y="60327"/>
                    <a:pt x="16603" y="57622"/>
                  </a:cubicBezTo>
                  <a:lnTo>
                    <a:pt x="121683" y="3425"/>
                  </a:lnTo>
                  <a:cubicBezTo>
                    <a:pt x="130993" y="-1366"/>
                    <a:pt x="142081" y="-1118"/>
                    <a:pt x="151163" y="4092"/>
                  </a:cubicBezTo>
                  <a:lnTo>
                    <a:pt x="1014246" y="501868"/>
                  </a:lnTo>
                  <a:cubicBezTo>
                    <a:pt x="1029005" y="510355"/>
                    <a:pt x="1034092" y="529214"/>
                    <a:pt x="1025619" y="543997"/>
                  </a:cubicBezTo>
                  <a:cubicBezTo>
                    <a:pt x="1022662" y="549150"/>
                    <a:pt x="1018287" y="553341"/>
                    <a:pt x="1013010" y="556065"/>
                  </a:cubicBezTo>
                  <a:lnTo>
                    <a:pt x="936934" y="595404"/>
                  </a:lnTo>
                  <a:cubicBezTo>
                    <a:pt x="909632" y="609558"/>
                    <a:pt x="877014" y="608805"/>
                    <a:pt x="850397" y="593403"/>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5" name="Google Shape;1155;p29"/>
            <p:cNvSpPr/>
            <p:nvPr/>
          </p:nvSpPr>
          <p:spPr>
            <a:xfrm>
              <a:off x="4042969" y="1357120"/>
              <a:ext cx="929840" cy="2717164"/>
            </a:xfrm>
            <a:custGeom>
              <a:rect b="b" l="l" r="r" t="t"/>
              <a:pathLst>
                <a:path extrusionOk="0" h="2717164" w="929840">
                  <a:moveTo>
                    <a:pt x="820195" y="2704036"/>
                  </a:moveTo>
                  <a:lnTo>
                    <a:pt x="108694" y="2292556"/>
                  </a:lnTo>
                  <a:cubicBezTo>
                    <a:pt x="48403" y="2257695"/>
                    <a:pt x="0" y="2164254"/>
                    <a:pt x="0" y="2083768"/>
                  </a:cubicBezTo>
                  <a:lnTo>
                    <a:pt x="0" y="95710"/>
                  </a:lnTo>
                  <a:cubicBezTo>
                    <a:pt x="0" y="15224"/>
                    <a:pt x="48879" y="-21733"/>
                    <a:pt x="109169" y="13128"/>
                  </a:cubicBezTo>
                  <a:lnTo>
                    <a:pt x="820671" y="424608"/>
                  </a:lnTo>
                  <a:cubicBezTo>
                    <a:pt x="880961" y="459470"/>
                    <a:pt x="929840" y="552910"/>
                    <a:pt x="929840" y="633396"/>
                  </a:cubicBezTo>
                  <a:lnTo>
                    <a:pt x="929840" y="2621454"/>
                  </a:lnTo>
                  <a:cubicBezTo>
                    <a:pt x="929365" y="2701941"/>
                    <a:pt x="880486" y="2738897"/>
                    <a:pt x="820195" y="2704036"/>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6" name="Google Shape;1156;p29"/>
            <p:cNvSpPr/>
            <p:nvPr/>
          </p:nvSpPr>
          <p:spPr>
            <a:xfrm>
              <a:off x="4875432" y="3975622"/>
              <a:ext cx="56391" cy="121443"/>
            </a:xfrm>
            <a:custGeom>
              <a:rect b="b" l="l" r="r" t="t"/>
              <a:pathLst>
                <a:path extrusionOk="0" h="121443" w="56391">
                  <a:moveTo>
                    <a:pt x="0" y="121444"/>
                  </a:moveTo>
                  <a:lnTo>
                    <a:pt x="56391" y="92869"/>
                  </a:lnTo>
                  <a:lnTo>
                    <a:pt x="2282" y="0"/>
                  </a:lnTo>
                  <a:lnTo>
                    <a:pt x="0" y="121444"/>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7" name="Google Shape;1157;p29"/>
            <p:cNvSpPr/>
            <p:nvPr/>
          </p:nvSpPr>
          <p:spPr>
            <a:xfrm>
              <a:off x="4031462" y="1362819"/>
              <a:ext cx="51922" cy="76581"/>
            </a:xfrm>
            <a:custGeom>
              <a:rect b="b" l="l" r="r" t="t"/>
              <a:pathLst>
                <a:path extrusionOk="0" h="76581" w="51922">
                  <a:moveTo>
                    <a:pt x="0" y="27242"/>
                  </a:moveTo>
                  <a:lnTo>
                    <a:pt x="51922" y="0"/>
                  </a:lnTo>
                  <a:lnTo>
                    <a:pt x="41461" y="76581"/>
                  </a:lnTo>
                  <a:lnTo>
                    <a:pt x="0" y="2724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8" name="Google Shape;1158;p29"/>
            <p:cNvSpPr/>
            <p:nvPr/>
          </p:nvSpPr>
          <p:spPr>
            <a:xfrm>
              <a:off x="3997133" y="1379805"/>
              <a:ext cx="929842" cy="2717228"/>
            </a:xfrm>
            <a:custGeom>
              <a:rect b="b" l="l" r="r" t="t"/>
              <a:pathLst>
                <a:path extrusionOk="0" h="2717228" w="929842">
                  <a:moveTo>
                    <a:pt x="820671" y="2704116"/>
                  </a:moveTo>
                  <a:lnTo>
                    <a:pt x="109169" y="2292636"/>
                  </a:lnTo>
                  <a:cubicBezTo>
                    <a:pt x="48879" y="2257774"/>
                    <a:pt x="0" y="2164239"/>
                    <a:pt x="0" y="2083752"/>
                  </a:cubicBezTo>
                  <a:lnTo>
                    <a:pt x="0" y="95790"/>
                  </a:lnTo>
                  <a:cubicBezTo>
                    <a:pt x="0" y="15303"/>
                    <a:pt x="48879" y="-21749"/>
                    <a:pt x="109169" y="13113"/>
                  </a:cubicBezTo>
                  <a:lnTo>
                    <a:pt x="820671" y="424593"/>
                  </a:lnTo>
                  <a:cubicBezTo>
                    <a:pt x="880961" y="459454"/>
                    <a:pt x="929840" y="552990"/>
                    <a:pt x="929840" y="633476"/>
                  </a:cubicBezTo>
                  <a:lnTo>
                    <a:pt x="929840" y="2621439"/>
                  </a:lnTo>
                  <a:cubicBezTo>
                    <a:pt x="930221" y="2701925"/>
                    <a:pt x="880961" y="2738977"/>
                    <a:pt x="820671" y="270411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9" name="Google Shape;1159;p29"/>
            <p:cNvSpPr/>
            <p:nvPr/>
          </p:nvSpPr>
          <p:spPr>
            <a:xfrm>
              <a:off x="3989621" y="1384880"/>
              <a:ext cx="929745" cy="2717215"/>
            </a:xfrm>
            <a:custGeom>
              <a:rect b="b" l="l" r="r" t="t"/>
              <a:pathLst>
                <a:path extrusionOk="0" h="2717215" w="929745">
                  <a:moveTo>
                    <a:pt x="929745" y="633449"/>
                  </a:moveTo>
                  <a:lnTo>
                    <a:pt x="929745" y="2621412"/>
                  </a:lnTo>
                  <a:cubicBezTo>
                    <a:pt x="929745" y="2701994"/>
                    <a:pt x="880961" y="2738951"/>
                    <a:pt x="820671" y="2704089"/>
                  </a:cubicBezTo>
                  <a:lnTo>
                    <a:pt x="541567" y="2542736"/>
                  </a:lnTo>
                  <a:lnTo>
                    <a:pt x="454840" y="2492539"/>
                  </a:lnTo>
                  <a:lnTo>
                    <a:pt x="109074" y="2292514"/>
                  </a:lnTo>
                  <a:cubicBezTo>
                    <a:pt x="48784" y="2257653"/>
                    <a:pt x="0" y="2164212"/>
                    <a:pt x="0" y="2083631"/>
                  </a:cubicBezTo>
                  <a:lnTo>
                    <a:pt x="0" y="95763"/>
                  </a:lnTo>
                  <a:cubicBezTo>
                    <a:pt x="0" y="15182"/>
                    <a:pt x="48784" y="-21680"/>
                    <a:pt x="109074" y="13086"/>
                  </a:cubicBezTo>
                  <a:lnTo>
                    <a:pt x="820671" y="424566"/>
                  </a:lnTo>
                  <a:cubicBezTo>
                    <a:pt x="880676" y="459428"/>
                    <a:pt x="929745" y="552868"/>
                    <a:pt x="929745" y="633449"/>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0" name="Google Shape;1160;p29"/>
            <p:cNvSpPr/>
            <p:nvPr/>
          </p:nvSpPr>
          <p:spPr>
            <a:xfrm>
              <a:off x="4041162" y="1465160"/>
              <a:ext cx="826947" cy="2523815"/>
            </a:xfrm>
            <a:custGeom>
              <a:rect b="b" l="l" r="r" t="t"/>
              <a:pathLst>
                <a:path extrusionOk="0" h="2523815" w="826947">
                  <a:moveTo>
                    <a:pt x="826947" y="532977"/>
                  </a:moveTo>
                  <a:lnTo>
                    <a:pt x="826947" y="2469219"/>
                  </a:lnTo>
                  <a:cubicBezTo>
                    <a:pt x="826947" y="2517987"/>
                    <a:pt x="792808" y="2537799"/>
                    <a:pt x="750871" y="2513319"/>
                  </a:cubicBezTo>
                  <a:lnTo>
                    <a:pt x="528444" y="2384732"/>
                  </a:lnTo>
                  <a:lnTo>
                    <a:pt x="508759" y="2373397"/>
                  </a:lnTo>
                  <a:lnTo>
                    <a:pt x="502197" y="2369492"/>
                  </a:lnTo>
                  <a:lnTo>
                    <a:pt x="453889" y="2341965"/>
                  </a:lnTo>
                  <a:lnTo>
                    <a:pt x="314670" y="2261669"/>
                  </a:lnTo>
                  <a:lnTo>
                    <a:pt x="314670" y="2261669"/>
                  </a:lnTo>
                  <a:lnTo>
                    <a:pt x="256947" y="2228332"/>
                  </a:lnTo>
                  <a:lnTo>
                    <a:pt x="233744" y="2214901"/>
                  </a:lnTo>
                  <a:lnTo>
                    <a:pt x="76076" y="2123747"/>
                  </a:lnTo>
                  <a:cubicBezTo>
                    <a:pt x="33949" y="2099363"/>
                    <a:pt x="0" y="2040022"/>
                    <a:pt x="0" y="1991159"/>
                  </a:cubicBezTo>
                  <a:lnTo>
                    <a:pt x="0" y="54631"/>
                  </a:lnTo>
                  <a:cubicBezTo>
                    <a:pt x="0" y="5863"/>
                    <a:pt x="34139" y="-13949"/>
                    <a:pt x="76076" y="10435"/>
                  </a:cubicBezTo>
                  <a:lnTo>
                    <a:pt x="353659" y="171122"/>
                  </a:lnTo>
                  <a:lnTo>
                    <a:pt x="353659" y="171884"/>
                  </a:lnTo>
                  <a:cubicBezTo>
                    <a:pt x="355979" y="213822"/>
                    <a:pt x="378127" y="252141"/>
                    <a:pt x="413283" y="275040"/>
                  </a:cubicBezTo>
                  <a:cubicBezTo>
                    <a:pt x="446186" y="294090"/>
                    <a:pt x="472813" y="278564"/>
                    <a:pt x="472813" y="240654"/>
                  </a:cubicBezTo>
                  <a:cubicBezTo>
                    <a:pt x="472813" y="240654"/>
                    <a:pt x="472813" y="240083"/>
                    <a:pt x="472813" y="239797"/>
                  </a:cubicBezTo>
                  <a:lnTo>
                    <a:pt x="750681" y="400484"/>
                  </a:lnTo>
                  <a:cubicBezTo>
                    <a:pt x="792808" y="424868"/>
                    <a:pt x="826947" y="484590"/>
                    <a:pt x="826947" y="53297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1" name="Google Shape;1161;p29"/>
            <p:cNvSpPr/>
            <p:nvPr/>
          </p:nvSpPr>
          <p:spPr>
            <a:xfrm rot="-1790023">
              <a:off x="4443891" y="1666407"/>
              <a:ext cx="37024" cy="64039"/>
            </a:xfrm>
            <a:custGeom>
              <a:rect b="b" l="l" r="r" t="t"/>
              <a:pathLst>
                <a:path extrusionOk="0" h="64037" w="37023">
                  <a:moveTo>
                    <a:pt x="37025" y="32019"/>
                  </a:moveTo>
                  <a:cubicBezTo>
                    <a:pt x="37025" y="49703"/>
                    <a:pt x="28737" y="64038"/>
                    <a:pt x="18513" y="64038"/>
                  </a:cubicBezTo>
                  <a:cubicBezTo>
                    <a:pt x="8289" y="64038"/>
                    <a:pt x="1" y="49703"/>
                    <a:pt x="1" y="32019"/>
                  </a:cubicBezTo>
                  <a:cubicBezTo>
                    <a:pt x="1" y="14336"/>
                    <a:pt x="8289" y="1"/>
                    <a:pt x="18513" y="1"/>
                  </a:cubicBezTo>
                  <a:cubicBezTo>
                    <a:pt x="28737" y="1"/>
                    <a:pt x="37025" y="14336"/>
                    <a:pt x="37025" y="3201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2" name="Google Shape;1162;p29"/>
            <p:cNvSpPr/>
            <p:nvPr/>
          </p:nvSpPr>
          <p:spPr>
            <a:xfrm>
              <a:off x="4445031" y="1680263"/>
              <a:ext cx="19019" cy="24476"/>
            </a:xfrm>
            <a:custGeom>
              <a:rect b="b" l="l" r="r" t="t"/>
              <a:pathLst>
                <a:path extrusionOk="0" h="24476" w="19019">
                  <a:moveTo>
                    <a:pt x="9510" y="23170"/>
                  </a:moveTo>
                  <a:cubicBezTo>
                    <a:pt x="3927" y="19532"/>
                    <a:pt x="399" y="13445"/>
                    <a:pt x="0" y="6787"/>
                  </a:cubicBezTo>
                  <a:cubicBezTo>
                    <a:pt x="0" y="691"/>
                    <a:pt x="4279" y="-1690"/>
                    <a:pt x="9510" y="1263"/>
                  </a:cubicBezTo>
                  <a:cubicBezTo>
                    <a:pt x="15130" y="4911"/>
                    <a:pt x="18667" y="11035"/>
                    <a:pt x="19019" y="17741"/>
                  </a:cubicBezTo>
                  <a:cubicBezTo>
                    <a:pt x="18924" y="23742"/>
                    <a:pt x="14740" y="26218"/>
                    <a:pt x="9510" y="23170"/>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3" name="Google Shape;1163;p29"/>
            <p:cNvSpPr/>
            <p:nvPr/>
          </p:nvSpPr>
          <p:spPr>
            <a:xfrm>
              <a:off x="4937719" y="2165784"/>
              <a:ext cx="21015" cy="115427"/>
            </a:xfrm>
            <a:custGeom>
              <a:rect b="b" l="l" r="r" t="t"/>
              <a:pathLst>
                <a:path extrusionOk="0" h="115427" w="21015">
                  <a:moveTo>
                    <a:pt x="10556" y="114102"/>
                  </a:moveTo>
                  <a:lnTo>
                    <a:pt x="10556" y="114102"/>
                  </a:lnTo>
                  <a:cubicBezTo>
                    <a:pt x="4755" y="117531"/>
                    <a:pt x="0" y="114102"/>
                    <a:pt x="0" y="106196"/>
                  </a:cubicBezTo>
                  <a:lnTo>
                    <a:pt x="0" y="21423"/>
                  </a:lnTo>
                  <a:cubicBezTo>
                    <a:pt x="124" y="13422"/>
                    <a:pt x="4042" y="5964"/>
                    <a:pt x="10556" y="1326"/>
                  </a:cubicBezTo>
                  <a:lnTo>
                    <a:pt x="10556" y="1326"/>
                  </a:lnTo>
                  <a:cubicBezTo>
                    <a:pt x="16356" y="-2103"/>
                    <a:pt x="21016" y="1326"/>
                    <a:pt x="21016" y="9231"/>
                  </a:cubicBezTo>
                  <a:lnTo>
                    <a:pt x="21016" y="94004"/>
                  </a:lnTo>
                  <a:cubicBezTo>
                    <a:pt x="20930" y="101986"/>
                    <a:pt x="17041" y="109453"/>
                    <a:pt x="10556" y="114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4" name="Google Shape;1164;p29"/>
            <p:cNvSpPr/>
            <p:nvPr/>
          </p:nvSpPr>
          <p:spPr>
            <a:xfrm>
              <a:off x="4937719" y="2304659"/>
              <a:ext cx="21015" cy="115427"/>
            </a:xfrm>
            <a:custGeom>
              <a:rect b="b" l="l" r="r" t="t"/>
              <a:pathLst>
                <a:path extrusionOk="0" h="115427" w="21015">
                  <a:moveTo>
                    <a:pt x="10556" y="114102"/>
                  </a:moveTo>
                  <a:lnTo>
                    <a:pt x="10556" y="114102"/>
                  </a:lnTo>
                  <a:cubicBezTo>
                    <a:pt x="4755" y="117531"/>
                    <a:pt x="0" y="114102"/>
                    <a:pt x="0" y="106196"/>
                  </a:cubicBezTo>
                  <a:lnTo>
                    <a:pt x="0" y="21423"/>
                  </a:lnTo>
                  <a:cubicBezTo>
                    <a:pt x="124" y="13423"/>
                    <a:pt x="4042" y="5964"/>
                    <a:pt x="10556" y="1326"/>
                  </a:cubicBezTo>
                  <a:lnTo>
                    <a:pt x="10556" y="1326"/>
                  </a:lnTo>
                  <a:cubicBezTo>
                    <a:pt x="16356" y="-2103"/>
                    <a:pt x="21016" y="1326"/>
                    <a:pt x="21016" y="9232"/>
                  </a:cubicBezTo>
                  <a:lnTo>
                    <a:pt x="21016" y="94004"/>
                  </a:lnTo>
                  <a:cubicBezTo>
                    <a:pt x="20930" y="101986"/>
                    <a:pt x="17041" y="109454"/>
                    <a:pt x="10556" y="114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5" name="Google Shape;1165;p29"/>
            <p:cNvSpPr/>
            <p:nvPr/>
          </p:nvSpPr>
          <p:spPr>
            <a:xfrm>
              <a:off x="4126748" y="1626823"/>
              <a:ext cx="636661" cy="579135"/>
            </a:xfrm>
            <a:custGeom>
              <a:rect b="b" l="l" r="r" t="t"/>
              <a:pathLst>
                <a:path extrusionOk="0" h="579135" w="636661">
                  <a:moveTo>
                    <a:pt x="607277" y="575624"/>
                  </a:moveTo>
                  <a:lnTo>
                    <a:pt x="29384" y="241392"/>
                  </a:lnTo>
                  <a:cubicBezTo>
                    <a:pt x="11231" y="228400"/>
                    <a:pt x="323" y="207540"/>
                    <a:pt x="0" y="185195"/>
                  </a:cubicBezTo>
                  <a:lnTo>
                    <a:pt x="0" y="25746"/>
                  </a:lnTo>
                  <a:cubicBezTo>
                    <a:pt x="0" y="4124"/>
                    <a:pt x="13123" y="-5877"/>
                    <a:pt x="29384" y="3553"/>
                  </a:cubicBezTo>
                  <a:lnTo>
                    <a:pt x="607277" y="337690"/>
                  </a:lnTo>
                  <a:cubicBezTo>
                    <a:pt x="625403" y="350749"/>
                    <a:pt x="636301" y="371618"/>
                    <a:pt x="636662" y="393983"/>
                  </a:cubicBezTo>
                  <a:lnTo>
                    <a:pt x="636662" y="553336"/>
                  </a:lnTo>
                  <a:cubicBezTo>
                    <a:pt x="636662" y="575053"/>
                    <a:pt x="623444" y="584959"/>
                    <a:pt x="607277" y="57562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6" name="Google Shape;1166;p29"/>
            <p:cNvSpPr/>
            <p:nvPr/>
          </p:nvSpPr>
          <p:spPr>
            <a:xfrm>
              <a:off x="4126748" y="1794587"/>
              <a:ext cx="81591" cy="147256"/>
            </a:xfrm>
            <a:custGeom>
              <a:rect b="b" l="l" r="r" t="t"/>
              <a:pathLst>
                <a:path extrusionOk="0" h="147256" w="81591">
                  <a:moveTo>
                    <a:pt x="0" y="0"/>
                  </a:moveTo>
                  <a:lnTo>
                    <a:pt x="0" y="147256"/>
                  </a:lnTo>
                  <a:lnTo>
                    <a:pt x="81592" y="103822"/>
                  </a:lnTo>
                  <a:lnTo>
                    <a:pt x="0" y="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7" name="Google Shape;1167;p29"/>
            <p:cNvSpPr/>
            <p:nvPr/>
          </p:nvSpPr>
          <p:spPr>
            <a:xfrm>
              <a:off x="4244285" y="1743629"/>
              <a:ext cx="435820" cy="297370"/>
            </a:xfrm>
            <a:custGeom>
              <a:rect b="b" l="l" r="r" t="t"/>
              <a:pathLst>
                <a:path extrusionOk="0" h="297370" w="435820">
                  <a:moveTo>
                    <a:pt x="435821" y="297371"/>
                  </a:moveTo>
                  <a:lnTo>
                    <a:pt x="0" y="45339"/>
                  </a:lnTo>
                  <a:lnTo>
                    <a:pt x="0" y="0"/>
                  </a:lnTo>
                  <a:lnTo>
                    <a:pt x="435821" y="252032"/>
                  </a:lnTo>
                  <a:lnTo>
                    <a:pt x="435821" y="297371"/>
                  </a:ln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8" name="Google Shape;1168;p29"/>
            <p:cNvSpPr/>
            <p:nvPr/>
          </p:nvSpPr>
          <p:spPr>
            <a:xfrm>
              <a:off x="4244285" y="1811637"/>
              <a:ext cx="215485" cy="169925"/>
            </a:xfrm>
            <a:custGeom>
              <a:rect b="b" l="l" r="r" t="t"/>
              <a:pathLst>
                <a:path extrusionOk="0" h="169925" w="215485">
                  <a:moveTo>
                    <a:pt x="215486" y="169926"/>
                  </a:moveTo>
                  <a:lnTo>
                    <a:pt x="0" y="45244"/>
                  </a:lnTo>
                  <a:lnTo>
                    <a:pt x="0" y="0"/>
                  </a:lnTo>
                  <a:lnTo>
                    <a:pt x="215486" y="124587"/>
                  </a:lnTo>
                  <a:lnTo>
                    <a:pt x="215486" y="169926"/>
                  </a:ln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9" name="Google Shape;1169;p29"/>
            <p:cNvSpPr/>
            <p:nvPr/>
          </p:nvSpPr>
          <p:spPr>
            <a:xfrm>
              <a:off x="4126748" y="2516077"/>
              <a:ext cx="479945" cy="412011"/>
            </a:xfrm>
            <a:custGeom>
              <a:rect b="b" l="l" r="r" t="t"/>
              <a:pathLst>
                <a:path extrusionOk="0" h="412011" w="479945">
                  <a:moveTo>
                    <a:pt x="450561" y="408461"/>
                  </a:moveTo>
                  <a:lnTo>
                    <a:pt x="29384" y="164906"/>
                  </a:lnTo>
                  <a:cubicBezTo>
                    <a:pt x="11231" y="151914"/>
                    <a:pt x="323" y="131054"/>
                    <a:pt x="0" y="108709"/>
                  </a:cubicBezTo>
                  <a:lnTo>
                    <a:pt x="0" y="25746"/>
                  </a:lnTo>
                  <a:cubicBezTo>
                    <a:pt x="0" y="4124"/>
                    <a:pt x="13123" y="-5877"/>
                    <a:pt x="29384" y="3553"/>
                  </a:cubicBezTo>
                  <a:lnTo>
                    <a:pt x="450561" y="247107"/>
                  </a:lnTo>
                  <a:cubicBezTo>
                    <a:pt x="468686" y="260128"/>
                    <a:pt x="479584" y="280968"/>
                    <a:pt x="479945" y="303304"/>
                  </a:cubicBezTo>
                  <a:lnTo>
                    <a:pt x="479945" y="386172"/>
                  </a:lnTo>
                  <a:cubicBezTo>
                    <a:pt x="479945" y="407889"/>
                    <a:pt x="466727" y="417890"/>
                    <a:pt x="450561" y="40846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0" name="Google Shape;1170;p29"/>
            <p:cNvSpPr/>
            <p:nvPr/>
          </p:nvSpPr>
          <p:spPr>
            <a:xfrm>
              <a:off x="4126748" y="2604593"/>
              <a:ext cx="81591" cy="147256"/>
            </a:xfrm>
            <a:custGeom>
              <a:rect b="b" l="l" r="r" t="t"/>
              <a:pathLst>
                <a:path extrusionOk="0" h="147256" w="81591">
                  <a:moveTo>
                    <a:pt x="0" y="0"/>
                  </a:moveTo>
                  <a:lnTo>
                    <a:pt x="0" y="147256"/>
                  </a:lnTo>
                  <a:lnTo>
                    <a:pt x="81592" y="103822"/>
                  </a:lnTo>
                  <a:lnTo>
                    <a:pt x="0" y="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1" name="Google Shape;1171;p29"/>
            <p:cNvSpPr/>
            <p:nvPr/>
          </p:nvSpPr>
          <p:spPr>
            <a:xfrm>
              <a:off x="4215377" y="2616119"/>
              <a:ext cx="328553" cy="235362"/>
            </a:xfrm>
            <a:custGeom>
              <a:rect b="b" l="l" r="r" t="t"/>
              <a:pathLst>
                <a:path extrusionOk="0" h="235362" w="328553">
                  <a:moveTo>
                    <a:pt x="328554" y="235363"/>
                  </a:moveTo>
                  <a:lnTo>
                    <a:pt x="0" y="45339"/>
                  </a:lnTo>
                  <a:lnTo>
                    <a:pt x="0" y="0"/>
                  </a:lnTo>
                  <a:lnTo>
                    <a:pt x="328554" y="190024"/>
                  </a:lnTo>
                  <a:lnTo>
                    <a:pt x="328554" y="235363"/>
                  </a:lnTo>
                  <a:close/>
                </a:path>
              </a:pathLst>
            </a:custGeom>
            <a:solidFill>
              <a:srgbClr val="D9DA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2" name="Google Shape;1172;p29"/>
            <p:cNvSpPr/>
            <p:nvPr/>
          </p:nvSpPr>
          <p:spPr>
            <a:xfrm>
              <a:off x="4331202" y="2188583"/>
              <a:ext cx="432207" cy="461037"/>
            </a:xfrm>
            <a:custGeom>
              <a:rect b="b" l="l" r="r" t="t"/>
              <a:pathLst>
                <a:path extrusionOk="0" h="461037" w="432207">
                  <a:moveTo>
                    <a:pt x="29384" y="241512"/>
                  </a:moveTo>
                  <a:lnTo>
                    <a:pt x="402823" y="457444"/>
                  </a:lnTo>
                  <a:cubicBezTo>
                    <a:pt x="418989" y="466969"/>
                    <a:pt x="432207" y="456873"/>
                    <a:pt x="432207" y="435251"/>
                  </a:cubicBezTo>
                  <a:lnTo>
                    <a:pt x="432207" y="275517"/>
                  </a:lnTo>
                  <a:cubicBezTo>
                    <a:pt x="431856" y="253180"/>
                    <a:pt x="420958" y="232330"/>
                    <a:pt x="402823" y="219319"/>
                  </a:cubicBezTo>
                  <a:lnTo>
                    <a:pt x="29384" y="3578"/>
                  </a:lnTo>
                  <a:cubicBezTo>
                    <a:pt x="13123" y="-5947"/>
                    <a:pt x="0" y="4245"/>
                    <a:pt x="0" y="25866"/>
                  </a:cubicBezTo>
                  <a:lnTo>
                    <a:pt x="0" y="185315"/>
                  </a:lnTo>
                  <a:cubicBezTo>
                    <a:pt x="352" y="207651"/>
                    <a:pt x="11250" y="228501"/>
                    <a:pt x="29384" y="24151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3" name="Google Shape;1173;p29"/>
            <p:cNvSpPr/>
            <p:nvPr/>
          </p:nvSpPr>
          <p:spPr>
            <a:xfrm>
              <a:off x="4681723" y="2606403"/>
              <a:ext cx="81686" cy="147256"/>
            </a:xfrm>
            <a:custGeom>
              <a:rect b="b" l="l" r="r" t="t"/>
              <a:pathLst>
                <a:path extrusionOk="0" h="147256" w="81686">
                  <a:moveTo>
                    <a:pt x="81687" y="0"/>
                  </a:moveTo>
                  <a:lnTo>
                    <a:pt x="81687" y="147256"/>
                  </a:lnTo>
                  <a:lnTo>
                    <a:pt x="0" y="9430"/>
                  </a:lnTo>
                  <a:lnTo>
                    <a:pt x="81687" y="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4" name="Google Shape;1174;p29"/>
            <p:cNvSpPr/>
            <p:nvPr/>
          </p:nvSpPr>
          <p:spPr>
            <a:xfrm>
              <a:off x="4408324" y="2282172"/>
              <a:ext cx="246676" cy="187928"/>
            </a:xfrm>
            <a:custGeom>
              <a:rect b="b" l="l" r="r" t="t"/>
              <a:pathLst>
                <a:path extrusionOk="0" h="187928" w="246676">
                  <a:moveTo>
                    <a:pt x="0" y="45244"/>
                  </a:moveTo>
                  <a:lnTo>
                    <a:pt x="246677" y="187928"/>
                  </a:lnTo>
                  <a:lnTo>
                    <a:pt x="246677" y="142589"/>
                  </a:lnTo>
                  <a:lnTo>
                    <a:pt x="0" y="0"/>
                  </a:lnTo>
                  <a:lnTo>
                    <a:pt x="0" y="4524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5" name="Google Shape;1175;p29"/>
            <p:cNvSpPr/>
            <p:nvPr/>
          </p:nvSpPr>
          <p:spPr>
            <a:xfrm>
              <a:off x="4408324" y="2350085"/>
              <a:ext cx="132182" cy="121824"/>
            </a:xfrm>
            <a:custGeom>
              <a:rect b="b" l="l" r="r" t="t"/>
              <a:pathLst>
                <a:path extrusionOk="0" h="121824" w="132182">
                  <a:moveTo>
                    <a:pt x="0" y="45339"/>
                  </a:moveTo>
                  <a:lnTo>
                    <a:pt x="132182" y="121825"/>
                  </a:lnTo>
                  <a:lnTo>
                    <a:pt x="132182" y="76486"/>
                  </a:lnTo>
                  <a:lnTo>
                    <a:pt x="0" y="0"/>
                  </a:lnTo>
                  <a:lnTo>
                    <a:pt x="0" y="4533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6" name="Google Shape;1176;p29"/>
            <p:cNvSpPr/>
            <p:nvPr/>
          </p:nvSpPr>
          <p:spPr>
            <a:xfrm>
              <a:off x="4126748" y="2914279"/>
              <a:ext cx="633238" cy="577349"/>
            </a:xfrm>
            <a:custGeom>
              <a:rect b="b" l="l" r="r" t="t"/>
              <a:pathLst>
                <a:path extrusionOk="0" h="577349" w="633238">
                  <a:moveTo>
                    <a:pt x="29384" y="241526"/>
                  </a:moveTo>
                  <a:lnTo>
                    <a:pt x="603854" y="573758"/>
                  </a:lnTo>
                  <a:cubicBezTo>
                    <a:pt x="620115" y="583283"/>
                    <a:pt x="633238" y="573187"/>
                    <a:pt x="633238" y="551470"/>
                  </a:cubicBezTo>
                  <a:lnTo>
                    <a:pt x="633238" y="392116"/>
                  </a:lnTo>
                  <a:cubicBezTo>
                    <a:pt x="632915" y="369742"/>
                    <a:pt x="622017" y="348854"/>
                    <a:pt x="603854" y="335823"/>
                  </a:cubicBezTo>
                  <a:lnTo>
                    <a:pt x="29384" y="3592"/>
                  </a:lnTo>
                  <a:cubicBezTo>
                    <a:pt x="13123" y="-5933"/>
                    <a:pt x="0" y="4163"/>
                    <a:pt x="0" y="25880"/>
                  </a:cubicBezTo>
                  <a:lnTo>
                    <a:pt x="0" y="185329"/>
                  </a:lnTo>
                  <a:cubicBezTo>
                    <a:pt x="352" y="207665"/>
                    <a:pt x="11250" y="228515"/>
                    <a:pt x="29384" y="24152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7" name="Google Shape;1177;p29"/>
            <p:cNvSpPr/>
            <p:nvPr/>
          </p:nvSpPr>
          <p:spPr>
            <a:xfrm>
              <a:off x="4678395" y="3448413"/>
              <a:ext cx="81591" cy="147256"/>
            </a:xfrm>
            <a:custGeom>
              <a:rect b="b" l="l" r="r" t="t"/>
              <a:pathLst>
                <a:path extrusionOk="0" h="147256" w="81591">
                  <a:moveTo>
                    <a:pt x="81591" y="0"/>
                  </a:moveTo>
                  <a:lnTo>
                    <a:pt x="81591" y="147256"/>
                  </a:lnTo>
                  <a:lnTo>
                    <a:pt x="0" y="9430"/>
                  </a:lnTo>
                  <a:lnTo>
                    <a:pt x="81591" y="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8" name="Google Shape;1178;p29"/>
            <p:cNvSpPr/>
            <p:nvPr/>
          </p:nvSpPr>
          <p:spPr>
            <a:xfrm>
              <a:off x="4214901" y="3014168"/>
              <a:ext cx="406436" cy="280416"/>
            </a:xfrm>
            <a:custGeom>
              <a:rect b="b" l="l" r="r" t="t"/>
              <a:pathLst>
                <a:path extrusionOk="0" h="280416" w="406436">
                  <a:moveTo>
                    <a:pt x="0" y="45339"/>
                  </a:moveTo>
                  <a:lnTo>
                    <a:pt x="406437" y="280416"/>
                  </a:lnTo>
                  <a:lnTo>
                    <a:pt x="406437" y="235077"/>
                  </a:lnTo>
                  <a:lnTo>
                    <a:pt x="0" y="0"/>
                  </a:lnTo>
                  <a:lnTo>
                    <a:pt x="0" y="4533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9" name="Google Shape;1179;p29"/>
            <p:cNvSpPr/>
            <p:nvPr/>
          </p:nvSpPr>
          <p:spPr>
            <a:xfrm>
              <a:off x="4214901" y="3082177"/>
              <a:ext cx="378668" cy="264318"/>
            </a:xfrm>
            <a:custGeom>
              <a:rect b="b" l="l" r="r" t="t"/>
              <a:pathLst>
                <a:path extrusionOk="0" h="264318" w="378668">
                  <a:moveTo>
                    <a:pt x="0" y="45339"/>
                  </a:moveTo>
                  <a:lnTo>
                    <a:pt x="378669" y="264319"/>
                  </a:lnTo>
                  <a:lnTo>
                    <a:pt x="378669" y="218980"/>
                  </a:lnTo>
                  <a:lnTo>
                    <a:pt x="0" y="0"/>
                  </a:lnTo>
                  <a:lnTo>
                    <a:pt x="0" y="4533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0" name="Google Shape;1180;p29"/>
            <p:cNvSpPr/>
            <p:nvPr/>
          </p:nvSpPr>
          <p:spPr>
            <a:xfrm>
              <a:off x="4121803" y="3338085"/>
              <a:ext cx="646456" cy="502188"/>
            </a:xfrm>
            <a:custGeom>
              <a:rect b="b" l="l" r="r" t="t"/>
              <a:pathLst>
                <a:path extrusionOk="0" h="502188" w="646456">
                  <a:moveTo>
                    <a:pt x="612222" y="497615"/>
                  </a:moveTo>
                  <a:lnTo>
                    <a:pt x="34329" y="163287"/>
                  </a:lnTo>
                  <a:cubicBezTo>
                    <a:pt x="14093" y="150038"/>
                    <a:pt x="1350" y="127940"/>
                    <a:pt x="0" y="103756"/>
                  </a:cubicBezTo>
                  <a:lnTo>
                    <a:pt x="0" y="24508"/>
                  </a:lnTo>
                  <a:cubicBezTo>
                    <a:pt x="0" y="2601"/>
                    <a:pt x="15406" y="-6258"/>
                    <a:pt x="34329" y="4696"/>
                  </a:cubicBezTo>
                  <a:lnTo>
                    <a:pt x="612222" y="338833"/>
                  </a:lnTo>
                  <a:cubicBezTo>
                    <a:pt x="632421" y="352101"/>
                    <a:pt x="645135" y="374199"/>
                    <a:pt x="646457" y="398364"/>
                  </a:cubicBezTo>
                  <a:lnTo>
                    <a:pt x="646457" y="477612"/>
                  </a:lnTo>
                  <a:cubicBezTo>
                    <a:pt x="646457" y="499520"/>
                    <a:pt x="631051" y="508378"/>
                    <a:pt x="612222" y="497615"/>
                  </a:cubicBezTo>
                  <a:close/>
                  <a:moveTo>
                    <a:pt x="34329" y="16031"/>
                  </a:moveTo>
                  <a:cubicBezTo>
                    <a:pt x="20826" y="8220"/>
                    <a:pt x="9795" y="14507"/>
                    <a:pt x="9795" y="30128"/>
                  </a:cubicBezTo>
                  <a:lnTo>
                    <a:pt x="9795" y="109471"/>
                  </a:lnTo>
                  <a:cubicBezTo>
                    <a:pt x="10755" y="126740"/>
                    <a:pt x="19865" y="142513"/>
                    <a:pt x="34329" y="151953"/>
                  </a:cubicBezTo>
                  <a:lnTo>
                    <a:pt x="612222" y="486090"/>
                  </a:lnTo>
                  <a:cubicBezTo>
                    <a:pt x="625726" y="493900"/>
                    <a:pt x="636662" y="487614"/>
                    <a:pt x="636662" y="471993"/>
                  </a:cubicBezTo>
                  <a:lnTo>
                    <a:pt x="636662" y="392840"/>
                  </a:lnTo>
                  <a:cubicBezTo>
                    <a:pt x="635740" y="375590"/>
                    <a:pt x="626667" y="359807"/>
                    <a:pt x="612222" y="35035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1" name="Google Shape;1181;p29"/>
            <p:cNvSpPr/>
            <p:nvPr/>
          </p:nvSpPr>
          <p:spPr>
            <a:xfrm>
              <a:off x="4169160" y="3393740"/>
              <a:ext cx="9794" cy="81152"/>
            </a:xfrm>
            <a:custGeom>
              <a:rect b="b" l="l" r="r" t="t"/>
              <a:pathLst>
                <a:path extrusionOk="0" h="81152" w="9794">
                  <a:moveTo>
                    <a:pt x="9795" y="81153"/>
                  </a:moveTo>
                  <a:lnTo>
                    <a:pt x="0" y="75533"/>
                  </a:lnTo>
                  <a:lnTo>
                    <a:pt x="0" y="0"/>
                  </a:lnTo>
                  <a:lnTo>
                    <a:pt x="9795" y="5620"/>
                  </a:lnTo>
                  <a:lnTo>
                    <a:pt x="9795" y="811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2" name="Google Shape;1182;p29"/>
            <p:cNvSpPr/>
            <p:nvPr/>
          </p:nvSpPr>
          <p:spPr>
            <a:xfrm>
              <a:off x="5586458" y="2808047"/>
              <a:ext cx="658819" cy="381000"/>
            </a:xfrm>
            <a:custGeom>
              <a:rect b="b" l="l" r="r" t="t"/>
              <a:pathLst>
                <a:path extrusionOk="0" h="381000" w="658819">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3" name="Google Shape;1183;p29"/>
            <p:cNvSpPr/>
            <p:nvPr/>
          </p:nvSpPr>
          <p:spPr>
            <a:xfrm>
              <a:off x="5921101" y="2949869"/>
              <a:ext cx="191092" cy="147874"/>
            </a:xfrm>
            <a:custGeom>
              <a:rect b="b" l="l" r="r" t="t"/>
              <a:pathLst>
                <a:path extrusionOk="0" h="147874" w="191092">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4" name="Google Shape;1184;p29"/>
            <p:cNvSpPr/>
            <p:nvPr/>
          </p:nvSpPr>
          <p:spPr>
            <a:xfrm>
              <a:off x="5922144" y="2998547"/>
              <a:ext cx="190145" cy="99367"/>
            </a:xfrm>
            <a:custGeom>
              <a:rect b="b" l="l" r="r" t="t"/>
              <a:pathLst>
                <a:path extrusionOk="0" h="99367" w="190145">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5" name="Google Shape;1185;p29"/>
            <p:cNvSpPr/>
            <p:nvPr/>
          </p:nvSpPr>
          <p:spPr>
            <a:xfrm>
              <a:off x="5725279" y="2875668"/>
              <a:ext cx="190969" cy="142446"/>
            </a:xfrm>
            <a:custGeom>
              <a:rect b="b" l="l" r="r" t="t"/>
              <a:pathLst>
                <a:path extrusionOk="0" h="142446" w="190969">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6" name="Google Shape;1186;p29"/>
            <p:cNvSpPr/>
            <p:nvPr/>
          </p:nvSpPr>
          <p:spPr>
            <a:xfrm>
              <a:off x="5725677" y="2921300"/>
              <a:ext cx="190145" cy="99378"/>
            </a:xfrm>
            <a:custGeom>
              <a:rect b="b" l="l" r="r" t="t"/>
              <a:pathLst>
                <a:path extrusionOk="0" h="99378" w="190145">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7" name="Google Shape;1187;p29"/>
            <p:cNvSpPr/>
            <p:nvPr/>
          </p:nvSpPr>
          <p:spPr>
            <a:xfrm>
              <a:off x="5773415" y="2020234"/>
              <a:ext cx="328490" cy="943536"/>
            </a:xfrm>
            <a:custGeom>
              <a:rect b="b" l="l" r="r" t="t"/>
              <a:pathLst>
                <a:path extrusionOk="0" h="943536" w="32849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8" name="Google Shape;1188;p29"/>
            <p:cNvSpPr/>
            <p:nvPr/>
          </p:nvSpPr>
          <p:spPr>
            <a:xfrm>
              <a:off x="5847677" y="1431875"/>
              <a:ext cx="210314" cy="204988"/>
            </a:xfrm>
            <a:custGeom>
              <a:rect b="b" l="l" r="r" t="t"/>
              <a:pathLst>
                <a:path extrusionOk="0" h="204988" w="210314">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9" name="Google Shape;1189;p29"/>
            <p:cNvSpPr/>
            <p:nvPr/>
          </p:nvSpPr>
          <p:spPr>
            <a:xfrm>
              <a:off x="5515422" y="1497214"/>
              <a:ext cx="317332" cy="453297"/>
            </a:xfrm>
            <a:custGeom>
              <a:rect b="b" l="l" r="r" t="t"/>
              <a:pathLst>
                <a:path extrusionOk="0" h="453297" w="317332">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0" name="Google Shape;1190;p29"/>
            <p:cNvSpPr/>
            <p:nvPr/>
          </p:nvSpPr>
          <p:spPr>
            <a:xfrm>
              <a:off x="5490085" y="1875271"/>
              <a:ext cx="151441" cy="99116"/>
            </a:xfrm>
            <a:custGeom>
              <a:rect b="b" l="l" r="r" t="t"/>
              <a:pathLst>
                <a:path extrusionOk="0" h="99116" w="151441">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1" name="Google Shape;1191;p29"/>
            <p:cNvSpPr/>
            <p:nvPr/>
          </p:nvSpPr>
          <p:spPr>
            <a:xfrm>
              <a:off x="5494480" y="1896496"/>
              <a:ext cx="98885" cy="82426"/>
            </a:xfrm>
            <a:custGeom>
              <a:rect b="b" l="l" r="r" t="t"/>
              <a:pathLst>
                <a:path extrusionOk="0" h="82426" w="98885">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2" name="Google Shape;1192;p29"/>
            <p:cNvSpPr/>
            <p:nvPr/>
          </p:nvSpPr>
          <p:spPr>
            <a:xfrm>
              <a:off x="5773193" y="1460583"/>
              <a:ext cx="342080" cy="688737"/>
            </a:xfrm>
            <a:custGeom>
              <a:rect b="b" l="l" r="r" t="t"/>
              <a:pathLst>
                <a:path extrusionOk="0" h="688737" w="34208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3" name="Google Shape;1193;p29"/>
            <p:cNvSpPr/>
            <p:nvPr/>
          </p:nvSpPr>
          <p:spPr>
            <a:xfrm>
              <a:off x="6052262" y="1601698"/>
              <a:ext cx="132559" cy="608427"/>
            </a:xfrm>
            <a:custGeom>
              <a:rect b="b" l="l" r="r" t="t"/>
              <a:pathLst>
                <a:path extrusionOk="0" h="608427" w="132559">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4" name="Google Shape;1194;p29"/>
            <p:cNvSpPr/>
            <p:nvPr/>
          </p:nvSpPr>
          <p:spPr>
            <a:xfrm>
              <a:off x="5838983" y="1219006"/>
              <a:ext cx="226927" cy="276849"/>
            </a:xfrm>
            <a:custGeom>
              <a:rect b="b" l="l" r="r" t="t"/>
              <a:pathLst>
                <a:path extrusionOk="0" h="276849" w="226927">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5" name="Google Shape;1195;p29"/>
            <p:cNvSpPr/>
            <p:nvPr/>
          </p:nvSpPr>
          <p:spPr>
            <a:xfrm>
              <a:off x="5847630" y="1194850"/>
              <a:ext cx="239905" cy="237025"/>
            </a:xfrm>
            <a:custGeom>
              <a:rect b="b" l="l" r="r" t="t"/>
              <a:pathLst>
                <a:path extrusionOk="0" h="237025" w="239905">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6" name="Google Shape;1196;p29"/>
            <p:cNvSpPr/>
            <p:nvPr/>
          </p:nvSpPr>
          <p:spPr>
            <a:xfrm>
              <a:off x="6035307" y="1564524"/>
              <a:ext cx="148633" cy="202336"/>
            </a:xfrm>
            <a:custGeom>
              <a:rect b="b" l="l" r="r" t="t"/>
              <a:pathLst>
                <a:path extrusionOk="0" h="202336" w="148633">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7" name="Google Shape;1197;p29"/>
            <p:cNvSpPr/>
            <p:nvPr/>
          </p:nvSpPr>
          <p:spPr>
            <a:xfrm>
              <a:off x="5727199" y="1461212"/>
              <a:ext cx="120770" cy="194746"/>
            </a:xfrm>
            <a:custGeom>
              <a:rect b="b" l="l" r="r" t="t"/>
              <a:pathLst>
                <a:path extrusionOk="0" h="194746" w="12077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8" name="Google Shape;1198;p29"/>
            <p:cNvSpPr/>
            <p:nvPr/>
          </p:nvSpPr>
          <p:spPr>
            <a:xfrm>
              <a:off x="2473900" y="4607987"/>
              <a:ext cx="657677" cy="380237"/>
            </a:xfrm>
            <a:custGeom>
              <a:rect b="b" l="l" r="r" t="t"/>
              <a:pathLst>
                <a:path extrusionOk="0" h="380237" w="657677">
                  <a:moveTo>
                    <a:pt x="657678" y="190119"/>
                  </a:moveTo>
                  <a:cubicBezTo>
                    <a:pt x="657678" y="295119"/>
                    <a:pt x="510452" y="380238"/>
                    <a:pt x="328839" y="380238"/>
                  </a:cubicBezTo>
                  <a:cubicBezTo>
                    <a:pt x="147226" y="380238"/>
                    <a:pt x="0" y="295119"/>
                    <a:pt x="0" y="190119"/>
                  </a:cubicBezTo>
                  <a:cubicBezTo>
                    <a:pt x="0" y="85119"/>
                    <a:pt x="147226" y="0"/>
                    <a:pt x="328839" y="0"/>
                  </a:cubicBezTo>
                  <a:cubicBezTo>
                    <a:pt x="510452" y="0"/>
                    <a:pt x="657678" y="85119"/>
                    <a:pt x="657678" y="190119"/>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9" name="Google Shape;1199;p29"/>
            <p:cNvSpPr/>
            <p:nvPr/>
          </p:nvSpPr>
          <p:spPr>
            <a:xfrm>
              <a:off x="2526860" y="3374023"/>
              <a:ext cx="157580" cy="343757"/>
            </a:xfrm>
            <a:custGeom>
              <a:rect b="b" l="l" r="r" t="t"/>
              <a:pathLst>
                <a:path extrusionOk="0" h="343757" w="157580">
                  <a:moveTo>
                    <a:pt x="34717" y="0"/>
                  </a:moveTo>
                  <a:cubicBezTo>
                    <a:pt x="31009" y="32004"/>
                    <a:pt x="-7029" y="170021"/>
                    <a:pt x="1149" y="217361"/>
                  </a:cubicBezTo>
                  <a:cubicBezTo>
                    <a:pt x="9327" y="264700"/>
                    <a:pt x="139512" y="343757"/>
                    <a:pt x="139512" y="343757"/>
                  </a:cubicBezTo>
                  <a:lnTo>
                    <a:pt x="157580" y="262795"/>
                  </a:lnTo>
                  <a:lnTo>
                    <a:pt x="85403" y="192024"/>
                  </a:lnTo>
                  <a:lnTo>
                    <a:pt x="104898" y="57912"/>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0" name="Google Shape;1200;p29"/>
            <p:cNvSpPr/>
            <p:nvPr/>
          </p:nvSpPr>
          <p:spPr>
            <a:xfrm>
              <a:off x="2548930" y="3232673"/>
              <a:ext cx="113353" cy="218341"/>
            </a:xfrm>
            <a:custGeom>
              <a:rect b="b" l="l" r="r" t="t"/>
              <a:pathLst>
                <a:path extrusionOk="0" h="218341" w="113353">
                  <a:moveTo>
                    <a:pt x="113353" y="5238"/>
                  </a:moveTo>
                  <a:cubicBezTo>
                    <a:pt x="87120" y="-6849"/>
                    <a:pt x="56006" y="2599"/>
                    <a:pt x="40891" y="27240"/>
                  </a:cubicBezTo>
                  <a:cubicBezTo>
                    <a:pt x="21872" y="59054"/>
                    <a:pt x="1807" y="168020"/>
                    <a:pt x="0" y="186689"/>
                  </a:cubicBezTo>
                  <a:cubicBezTo>
                    <a:pt x="0" y="186689"/>
                    <a:pt x="26912" y="223836"/>
                    <a:pt x="67232" y="21764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1" name="Google Shape;1201;p29"/>
            <p:cNvSpPr/>
            <p:nvPr/>
          </p:nvSpPr>
          <p:spPr>
            <a:xfrm>
              <a:off x="2798668" y="4744252"/>
              <a:ext cx="244333" cy="137739"/>
            </a:xfrm>
            <a:custGeom>
              <a:rect b="b" l="l" r="r" t="t"/>
              <a:pathLst>
                <a:path extrusionOk="0" h="137739" w="244333">
                  <a:moveTo>
                    <a:pt x="12344" y="32993"/>
                  </a:moveTo>
                  <a:cubicBezTo>
                    <a:pt x="40672" y="40842"/>
                    <a:pt x="70948" y="37175"/>
                    <a:pt x="96598" y="22802"/>
                  </a:cubicBezTo>
                  <a:cubicBezTo>
                    <a:pt x="116948" y="23468"/>
                    <a:pt x="227163" y="-23775"/>
                    <a:pt x="242093" y="15848"/>
                  </a:cubicBezTo>
                  <a:cubicBezTo>
                    <a:pt x="255216" y="50615"/>
                    <a:pt x="207479" y="82523"/>
                    <a:pt x="181993" y="89001"/>
                  </a:cubicBezTo>
                  <a:cubicBezTo>
                    <a:pt x="126363" y="102431"/>
                    <a:pt x="85186" y="130244"/>
                    <a:pt x="62839" y="135006"/>
                  </a:cubicBezTo>
                  <a:cubicBezTo>
                    <a:pt x="46197" y="138530"/>
                    <a:pt x="24801" y="140817"/>
                    <a:pt x="11297" y="127672"/>
                  </a:cubicBezTo>
                  <a:cubicBezTo>
                    <a:pt x="-4583" y="111956"/>
                    <a:pt x="-3252" y="53472"/>
                    <a:pt x="12344" y="3299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2" name="Google Shape;1202;p29"/>
            <p:cNvSpPr/>
            <p:nvPr/>
          </p:nvSpPr>
          <p:spPr>
            <a:xfrm>
              <a:off x="2802738" y="4767054"/>
              <a:ext cx="240222" cy="115414"/>
            </a:xfrm>
            <a:custGeom>
              <a:rect b="b" l="l" r="r" t="t"/>
              <a:pathLst>
                <a:path extrusionOk="0" h="115414" w="240222">
                  <a:moveTo>
                    <a:pt x="58769" y="102584"/>
                  </a:moveTo>
                  <a:cubicBezTo>
                    <a:pt x="81116" y="97822"/>
                    <a:pt x="122292" y="70009"/>
                    <a:pt x="177923" y="56579"/>
                  </a:cubicBezTo>
                  <a:cubicBezTo>
                    <a:pt x="199319" y="51340"/>
                    <a:pt x="236121" y="28004"/>
                    <a:pt x="239830" y="0"/>
                  </a:cubicBezTo>
                  <a:cubicBezTo>
                    <a:pt x="244775" y="32004"/>
                    <a:pt x="201792" y="60388"/>
                    <a:pt x="177923" y="66675"/>
                  </a:cubicBezTo>
                  <a:cubicBezTo>
                    <a:pt x="122292" y="80105"/>
                    <a:pt x="81116" y="107918"/>
                    <a:pt x="58769" y="112681"/>
                  </a:cubicBezTo>
                  <a:cubicBezTo>
                    <a:pt x="42127" y="116205"/>
                    <a:pt x="20731" y="118491"/>
                    <a:pt x="7227" y="105346"/>
                  </a:cubicBezTo>
                  <a:cubicBezTo>
                    <a:pt x="3793" y="101575"/>
                    <a:pt x="1314" y="97041"/>
                    <a:pt x="0" y="92107"/>
                  </a:cubicBezTo>
                  <a:cubicBezTo>
                    <a:pt x="16840" y="104699"/>
                    <a:pt x="38626" y="108575"/>
                    <a:pt x="58769" y="10258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3" name="Google Shape;1203;p29"/>
            <p:cNvSpPr/>
            <p:nvPr/>
          </p:nvSpPr>
          <p:spPr>
            <a:xfrm>
              <a:off x="2619879" y="4663861"/>
              <a:ext cx="244438" cy="137739"/>
            </a:xfrm>
            <a:custGeom>
              <a:rect b="b" l="l" r="r" t="t"/>
              <a:pathLst>
                <a:path extrusionOk="0" h="137739" w="244438">
                  <a:moveTo>
                    <a:pt x="12449" y="32993"/>
                  </a:moveTo>
                  <a:cubicBezTo>
                    <a:pt x="40778" y="40842"/>
                    <a:pt x="71053" y="37175"/>
                    <a:pt x="96703" y="22802"/>
                  </a:cubicBezTo>
                  <a:cubicBezTo>
                    <a:pt x="116959" y="23468"/>
                    <a:pt x="227174" y="-23775"/>
                    <a:pt x="242199" y="15848"/>
                  </a:cubicBezTo>
                  <a:cubicBezTo>
                    <a:pt x="255322" y="50615"/>
                    <a:pt x="207584" y="82523"/>
                    <a:pt x="182099" y="89001"/>
                  </a:cubicBezTo>
                  <a:cubicBezTo>
                    <a:pt x="126468" y="102526"/>
                    <a:pt x="85197" y="130244"/>
                    <a:pt x="62849" y="135006"/>
                  </a:cubicBezTo>
                  <a:cubicBezTo>
                    <a:pt x="46208" y="138530"/>
                    <a:pt x="24811" y="140817"/>
                    <a:pt x="11403" y="127672"/>
                  </a:cubicBezTo>
                  <a:cubicBezTo>
                    <a:pt x="-4573" y="111956"/>
                    <a:pt x="-3337" y="53758"/>
                    <a:pt x="12449" y="3299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4" name="Google Shape;1204;p29"/>
            <p:cNvSpPr/>
            <p:nvPr/>
          </p:nvSpPr>
          <p:spPr>
            <a:xfrm>
              <a:off x="2624340" y="4686663"/>
              <a:ext cx="240317" cy="115414"/>
            </a:xfrm>
            <a:custGeom>
              <a:rect b="b" l="l" r="r" t="t"/>
              <a:pathLst>
                <a:path extrusionOk="0" h="115414" w="240317">
                  <a:moveTo>
                    <a:pt x="58769" y="102584"/>
                  </a:moveTo>
                  <a:cubicBezTo>
                    <a:pt x="81116" y="97822"/>
                    <a:pt x="122387" y="70009"/>
                    <a:pt x="178018" y="56579"/>
                  </a:cubicBezTo>
                  <a:cubicBezTo>
                    <a:pt x="199319" y="51340"/>
                    <a:pt x="236216" y="28004"/>
                    <a:pt x="239925" y="0"/>
                  </a:cubicBezTo>
                  <a:cubicBezTo>
                    <a:pt x="244870" y="32004"/>
                    <a:pt x="201887" y="60388"/>
                    <a:pt x="178018" y="66675"/>
                  </a:cubicBezTo>
                  <a:cubicBezTo>
                    <a:pt x="122387" y="80201"/>
                    <a:pt x="81116" y="107918"/>
                    <a:pt x="58769" y="112681"/>
                  </a:cubicBezTo>
                  <a:cubicBezTo>
                    <a:pt x="42127" y="116205"/>
                    <a:pt x="20731" y="118491"/>
                    <a:pt x="7322" y="105346"/>
                  </a:cubicBezTo>
                  <a:cubicBezTo>
                    <a:pt x="3892" y="101556"/>
                    <a:pt x="1386" y="97031"/>
                    <a:pt x="0" y="92107"/>
                  </a:cubicBezTo>
                  <a:cubicBezTo>
                    <a:pt x="16840" y="104699"/>
                    <a:pt x="38626" y="108576"/>
                    <a:pt x="58769" y="10258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5" name="Google Shape;1205;p29"/>
            <p:cNvSpPr/>
            <p:nvPr/>
          </p:nvSpPr>
          <p:spPr>
            <a:xfrm>
              <a:off x="2619947" y="3772263"/>
              <a:ext cx="357956" cy="1010624"/>
            </a:xfrm>
            <a:custGeom>
              <a:rect b="b" l="l" r="r" t="t"/>
              <a:pathLst>
                <a:path extrusionOk="0" h="1010624" w="357956">
                  <a:moveTo>
                    <a:pt x="10194" y="624745"/>
                  </a:moveTo>
                  <a:cubicBezTo>
                    <a:pt x="14905" y="583749"/>
                    <a:pt x="23405" y="543287"/>
                    <a:pt x="35584" y="503872"/>
                  </a:cubicBezTo>
                  <a:cubicBezTo>
                    <a:pt x="35584" y="503872"/>
                    <a:pt x="28071" y="399574"/>
                    <a:pt x="24268" y="300609"/>
                  </a:cubicBezTo>
                  <a:cubicBezTo>
                    <a:pt x="19893" y="188404"/>
                    <a:pt x="-19001" y="89630"/>
                    <a:pt x="11715" y="0"/>
                  </a:cubicBezTo>
                  <a:lnTo>
                    <a:pt x="357956" y="77057"/>
                  </a:lnTo>
                  <a:cubicBezTo>
                    <a:pt x="357956" y="77057"/>
                    <a:pt x="337035" y="524732"/>
                    <a:pt x="332376" y="578739"/>
                  </a:cubicBezTo>
                  <a:cubicBezTo>
                    <a:pt x="329842" y="620897"/>
                    <a:pt x="324665" y="662864"/>
                    <a:pt x="316875" y="704374"/>
                  </a:cubicBezTo>
                  <a:cubicBezTo>
                    <a:pt x="301090" y="791242"/>
                    <a:pt x="275414" y="997839"/>
                    <a:pt x="275414" y="997839"/>
                  </a:cubicBezTo>
                  <a:cubicBezTo>
                    <a:pt x="238897" y="1019175"/>
                    <a:pt x="190874" y="1007364"/>
                    <a:pt x="190874" y="1007364"/>
                  </a:cubicBezTo>
                  <a:cubicBezTo>
                    <a:pt x="190874" y="1007364"/>
                    <a:pt x="193537" y="745998"/>
                    <a:pt x="195914" y="683514"/>
                  </a:cubicBezTo>
                  <a:cubicBezTo>
                    <a:pt x="198767" y="607314"/>
                    <a:pt x="201049" y="612934"/>
                    <a:pt x="201049" y="612934"/>
                  </a:cubicBezTo>
                  <a:lnTo>
                    <a:pt x="189638" y="422434"/>
                  </a:lnTo>
                  <a:lnTo>
                    <a:pt x="182221" y="327755"/>
                  </a:lnTo>
                  <a:cubicBezTo>
                    <a:pt x="182221" y="327755"/>
                    <a:pt x="172711" y="397288"/>
                    <a:pt x="166435" y="459391"/>
                  </a:cubicBezTo>
                  <a:cubicBezTo>
                    <a:pt x="160919" y="513493"/>
                    <a:pt x="147416" y="562451"/>
                    <a:pt x="133342" y="663226"/>
                  </a:cubicBezTo>
                  <a:cubicBezTo>
                    <a:pt x="120694" y="750665"/>
                    <a:pt x="100154" y="926306"/>
                    <a:pt x="100154" y="926306"/>
                  </a:cubicBezTo>
                  <a:cubicBezTo>
                    <a:pt x="63637" y="947547"/>
                    <a:pt x="13997" y="929926"/>
                    <a:pt x="13997" y="929926"/>
                  </a:cubicBezTo>
                  <a:cubicBezTo>
                    <a:pt x="13997" y="929926"/>
                    <a:pt x="304" y="700564"/>
                    <a:pt x="10194" y="62474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6" name="Google Shape;1206;p29"/>
            <p:cNvSpPr/>
            <p:nvPr/>
          </p:nvSpPr>
          <p:spPr>
            <a:xfrm>
              <a:off x="2665909" y="2943080"/>
              <a:ext cx="259735" cy="415919"/>
            </a:xfrm>
            <a:custGeom>
              <a:rect b="b" l="l" r="r" t="t"/>
              <a:pathLst>
                <a:path extrusionOk="0" h="415919" w="259735">
                  <a:moveTo>
                    <a:pt x="14728" y="296735"/>
                  </a:moveTo>
                  <a:cubicBezTo>
                    <a:pt x="41069" y="298068"/>
                    <a:pt x="60659" y="304831"/>
                    <a:pt x="63892" y="296735"/>
                  </a:cubicBezTo>
                  <a:cubicBezTo>
                    <a:pt x="66746" y="283124"/>
                    <a:pt x="68778" y="269351"/>
                    <a:pt x="69978" y="255492"/>
                  </a:cubicBezTo>
                  <a:cubicBezTo>
                    <a:pt x="66935" y="247776"/>
                    <a:pt x="64272" y="239585"/>
                    <a:pt x="64272" y="239585"/>
                  </a:cubicBezTo>
                  <a:cubicBezTo>
                    <a:pt x="31274" y="219201"/>
                    <a:pt x="20814" y="183388"/>
                    <a:pt x="16725" y="141763"/>
                  </a:cubicBezTo>
                  <a:cubicBezTo>
                    <a:pt x="9307" y="70516"/>
                    <a:pt x="47726" y="8413"/>
                    <a:pt x="118857" y="698"/>
                  </a:cubicBezTo>
                  <a:cubicBezTo>
                    <a:pt x="185424" y="-6350"/>
                    <a:pt x="234968" y="40798"/>
                    <a:pt x="248091" y="105473"/>
                  </a:cubicBezTo>
                  <a:cubicBezTo>
                    <a:pt x="255128" y="137382"/>
                    <a:pt x="269202" y="197675"/>
                    <a:pt x="250183" y="250158"/>
                  </a:cubicBezTo>
                  <a:cubicBezTo>
                    <a:pt x="239533" y="279495"/>
                    <a:pt x="225839" y="302831"/>
                    <a:pt x="212145" y="307308"/>
                  </a:cubicBezTo>
                  <a:cubicBezTo>
                    <a:pt x="198902" y="306889"/>
                    <a:pt x="185695" y="305708"/>
                    <a:pt x="172586" y="303784"/>
                  </a:cubicBezTo>
                  <a:lnTo>
                    <a:pt x="172586" y="303784"/>
                  </a:lnTo>
                  <a:cubicBezTo>
                    <a:pt x="172586" y="303784"/>
                    <a:pt x="169067" y="323500"/>
                    <a:pt x="166595" y="336264"/>
                  </a:cubicBezTo>
                  <a:cubicBezTo>
                    <a:pt x="164122" y="349027"/>
                    <a:pt x="165168" y="355314"/>
                    <a:pt x="190368" y="371221"/>
                  </a:cubicBezTo>
                  <a:cubicBezTo>
                    <a:pt x="215569" y="387127"/>
                    <a:pt x="152330" y="418846"/>
                    <a:pt x="110774" y="415702"/>
                  </a:cubicBezTo>
                  <a:cubicBezTo>
                    <a:pt x="69217" y="412559"/>
                    <a:pt x="22716" y="387127"/>
                    <a:pt x="9878" y="360648"/>
                  </a:cubicBezTo>
                  <a:cubicBezTo>
                    <a:pt x="-4577" y="331120"/>
                    <a:pt x="-3340" y="295878"/>
                    <a:pt x="14728" y="29673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7" name="Google Shape;1207;p29"/>
            <p:cNvSpPr/>
            <p:nvPr/>
          </p:nvSpPr>
          <p:spPr>
            <a:xfrm>
              <a:off x="2581088" y="3237593"/>
              <a:ext cx="399004" cy="661684"/>
            </a:xfrm>
            <a:custGeom>
              <a:rect b="b" l="l" r="r" t="t"/>
              <a:pathLst>
                <a:path extrusionOk="0" h="661684" w="399004">
                  <a:moveTo>
                    <a:pt x="137586" y="6128"/>
                  </a:moveTo>
                  <a:cubicBezTo>
                    <a:pt x="130359" y="24416"/>
                    <a:pt x="148903" y="46704"/>
                    <a:pt x="198352" y="62230"/>
                  </a:cubicBezTo>
                  <a:cubicBezTo>
                    <a:pt x="247801" y="77756"/>
                    <a:pt x="252271" y="57753"/>
                    <a:pt x="252271" y="57753"/>
                  </a:cubicBezTo>
                  <a:cubicBezTo>
                    <a:pt x="252271" y="57753"/>
                    <a:pt x="324733" y="90900"/>
                    <a:pt x="348317" y="107379"/>
                  </a:cubicBezTo>
                  <a:cubicBezTo>
                    <a:pt x="378082" y="128143"/>
                    <a:pt x="391205" y="188341"/>
                    <a:pt x="395199" y="289878"/>
                  </a:cubicBezTo>
                  <a:cubicBezTo>
                    <a:pt x="399859" y="407321"/>
                    <a:pt x="400239" y="581628"/>
                    <a:pt x="396340" y="611727"/>
                  </a:cubicBezTo>
                  <a:cubicBezTo>
                    <a:pt x="396340" y="611727"/>
                    <a:pt x="340900" y="667068"/>
                    <a:pt x="269864" y="661257"/>
                  </a:cubicBezTo>
                  <a:cubicBezTo>
                    <a:pt x="198827" y="655447"/>
                    <a:pt x="79673" y="592487"/>
                    <a:pt x="50479" y="543909"/>
                  </a:cubicBezTo>
                  <a:cubicBezTo>
                    <a:pt x="51240" y="440849"/>
                    <a:pt x="63317" y="424085"/>
                    <a:pt x="46675" y="364744"/>
                  </a:cubicBezTo>
                  <a:cubicBezTo>
                    <a:pt x="8637" y="228918"/>
                    <a:pt x="-11523" y="173292"/>
                    <a:pt x="6925" y="82995"/>
                  </a:cubicBezTo>
                  <a:cubicBezTo>
                    <a:pt x="22236" y="8604"/>
                    <a:pt x="43632" y="-635"/>
                    <a:pt x="73492" y="32"/>
                  </a:cubicBezTo>
                  <a:cubicBezTo>
                    <a:pt x="94947" y="956"/>
                    <a:pt x="116341" y="2985"/>
                    <a:pt x="137586" y="612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8" name="Google Shape;1208;p29"/>
            <p:cNvSpPr/>
            <p:nvPr/>
          </p:nvSpPr>
          <p:spPr>
            <a:xfrm>
              <a:off x="2863826" y="3320377"/>
              <a:ext cx="503069" cy="394810"/>
            </a:xfrm>
            <a:custGeom>
              <a:rect b="b" l="l" r="r" t="t"/>
              <a:pathLst>
                <a:path extrusionOk="0" h="394810" w="503069">
                  <a:moveTo>
                    <a:pt x="224008" y="304248"/>
                  </a:moveTo>
                  <a:cubicBezTo>
                    <a:pt x="165809" y="318917"/>
                    <a:pt x="152116" y="282150"/>
                    <a:pt x="144413" y="251670"/>
                  </a:cubicBezTo>
                  <a:cubicBezTo>
                    <a:pt x="125965" y="177852"/>
                    <a:pt x="115884" y="111272"/>
                    <a:pt x="102096" y="69362"/>
                  </a:cubicBezTo>
                  <a:cubicBezTo>
                    <a:pt x="85834" y="20022"/>
                    <a:pt x="68812" y="12212"/>
                    <a:pt x="45039" y="2687"/>
                  </a:cubicBezTo>
                  <a:cubicBezTo>
                    <a:pt x="16510" y="-8553"/>
                    <a:pt x="-7264" y="15260"/>
                    <a:pt x="2056" y="78125"/>
                  </a:cubicBezTo>
                  <a:cubicBezTo>
                    <a:pt x="13182" y="152420"/>
                    <a:pt x="27731" y="204617"/>
                    <a:pt x="55404" y="292628"/>
                  </a:cubicBezTo>
                  <a:cubicBezTo>
                    <a:pt x="62726" y="315583"/>
                    <a:pt x="78988" y="356350"/>
                    <a:pt x="102952" y="376067"/>
                  </a:cubicBezTo>
                  <a:cubicBezTo>
                    <a:pt x="133002" y="400451"/>
                    <a:pt x="178267" y="399403"/>
                    <a:pt x="246735" y="382353"/>
                  </a:cubicBezTo>
                  <a:cubicBezTo>
                    <a:pt x="275929" y="375019"/>
                    <a:pt x="307977" y="357588"/>
                    <a:pt x="363227" y="331776"/>
                  </a:cubicBezTo>
                  <a:cubicBezTo>
                    <a:pt x="378252" y="324822"/>
                    <a:pt x="389853" y="320060"/>
                    <a:pt x="418382" y="306725"/>
                  </a:cubicBezTo>
                  <a:cubicBezTo>
                    <a:pt x="446972" y="293856"/>
                    <a:pt x="472030" y="274245"/>
                    <a:pt x="491415" y="249575"/>
                  </a:cubicBezTo>
                  <a:cubicBezTo>
                    <a:pt x="506345" y="227953"/>
                    <a:pt x="503682" y="214142"/>
                    <a:pt x="500925" y="209284"/>
                  </a:cubicBezTo>
                  <a:cubicBezTo>
                    <a:pt x="498167" y="204426"/>
                    <a:pt x="494934" y="208046"/>
                    <a:pt x="486946" y="217095"/>
                  </a:cubicBezTo>
                  <a:cubicBezTo>
                    <a:pt x="475446" y="232497"/>
                    <a:pt x="461234" y="245670"/>
                    <a:pt x="445009" y="255956"/>
                  </a:cubicBezTo>
                  <a:cubicBezTo>
                    <a:pt x="445009" y="255956"/>
                    <a:pt x="463457" y="236906"/>
                    <a:pt x="473537" y="224524"/>
                  </a:cubicBezTo>
                  <a:cubicBezTo>
                    <a:pt x="482455" y="213561"/>
                    <a:pt x="489875" y="201445"/>
                    <a:pt x="495599" y="188520"/>
                  </a:cubicBezTo>
                  <a:cubicBezTo>
                    <a:pt x="500829" y="175851"/>
                    <a:pt x="489989" y="158706"/>
                    <a:pt x="481715" y="167755"/>
                  </a:cubicBezTo>
                  <a:cubicBezTo>
                    <a:pt x="473442" y="176804"/>
                    <a:pt x="469543" y="185853"/>
                    <a:pt x="454518" y="203950"/>
                  </a:cubicBezTo>
                  <a:cubicBezTo>
                    <a:pt x="446394" y="213542"/>
                    <a:pt x="437170" y="222143"/>
                    <a:pt x="427036" y="229572"/>
                  </a:cubicBezTo>
                  <a:cubicBezTo>
                    <a:pt x="436376" y="216895"/>
                    <a:pt x="444676" y="203483"/>
                    <a:pt x="451855" y="189472"/>
                  </a:cubicBezTo>
                  <a:cubicBezTo>
                    <a:pt x="461365" y="169946"/>
                    <a:pt x="429508" y="179947"/>
                    <a:pt x="411250" y="198997"/>
                  </a:cubicBezTo>
                  <a:cubicBezTo>
                    <a:pt x="397937" y="212808"/>
                    <a:pt x="386620" y="220809"/>
                    <a:pt x="386240" y="216999"/>
                  </a:cubicBezTo>
                  <a:cubicBezTo>
                    <a:pt x="385860" y="213189"/>
                    <a:pt x="359994" y="241097"/>
                    <a:pt x="346775" y="255099"/>
                  </a:cubicBezTo>
                  <a:cubicBezTo>
                    <a:pt x="333557" y="269101"/>
                    <a:pt x="279448" y="290246"/>
                    <a:pt x="224008" y="304248"/>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9" name="Google Shape;1209;p29"/>
            <p:cNvSpPr/>
            <p:nvPr/>
          </p:nvSpPr>
          <p:spPr>
            <a:xfrm>
              <a:off x="2845723" y="3311820"/>
              <a:ext cx="154147" cy="225876"/>
            </a:xfrm>
            <a:custGeom>
              <a:rect b="b" l="l" r="r" t="t"/>
              <a:pathLst>
                <a:path extrusionOk="0" h="225876" w="154147">
                  <a:moveTo>
                    <a:pt x="41365" y="1052"/>
                  </a:moveTo>
                  <a:cubicBezTo>
                    <a:pt x="80259" y="-4758"/>
                    <a:pt x="107931" y="12768"/>
                    <a:pt x="124954" y="71823"/>
                  </a:cubicBezTo>
                  <a:cubicBezTo>
                    <a:pt x="141976" y="130878"/>
                    <a:pt x="154148" y="179360"/>
                    <a:pt x="154148" y="179360"/>
                  </a:cubicBezTo>
                  <a:cubicBezTo>
                    <a:pt x="138761" y="201611"/>
                    <a:pt x="115453" y="217117"/>
                    <a:pt x="89008" y="222699"/>
                  </a:cubicBezTo>
                  <a:cubicBezTo>
                    <a:pt x="42411" y="233939"/>
                    <a:pt x="25674" y="211745"/>
                    <a:pt x="25674" y="211745"/>
                  </a:cubicBezTo>
                  <a:cubicBezTo>
                    <a:pt x="25674" y="211745"/>
                    <a:pt x="12741" y="149833"/>
                    <a:pt x="4753" y="107732"/>
                  </a:cubicBezTo>
                  <a:cubicBezTo>
                    <a:pt x="-3235" y="65632"/>
                    <a:pt x="-6753" y="8101"/>
                    <a:pt x="41365" y="10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0" name="Google Shape;1210;p29"/>
            <p:cNvSpPr/>
            <p:nvPr/>
          </p:nvSpPr>
          <p:spPr>
            <a:xfrm>
              <a:off x="2673955" y="2924805"/>
              <a:ext cx="251532" cy="277898"/>
            </a:xfrm>
            <a:custGeom>
              <a:rect b="b" l="l" r="r" t="t"/>
              <a:pathLst>
                <a:path extrusionOk="0" h="277898" w="251532">
                  <a:moveTo>
                    <a:pt x="237382" y="114605"/>
                  </a:moveTo>
                  <a:cubicBezTo>
                    <a:pt x="237382" y="114605"/>
                    <a:pt x="298814" y="20974"/>
                    <a:pt x="165681" y="1924"/>
                  </a:cubicBezTo>
                  <a:cubicBezTo>
                    <a:pt x="69635" y="-11792"/>
                    <a:pt x="7918" y="50025"/>
                    <a:pt x="786" y="117081"/>
                  </a:cubicBezTo>
                  <a:cubicBezTo>
                    <a:pt x="-6061" y="181185"/>
                    <a:pt x="33308" y="247669"/>
                    <a:pt x="61837" y="274149"/>
                  </a:cubicBezTo>
                  <a:cubicBezTo>
                    <a:pt x="75721" y="279102"/>
                    <a:pt x="105581" y="281959"/>
                    <a:pt x="144855" y="264052"/>
                  </a:cubicBezTo>
                  <a:cubicBezTo>
                    <a:pt x="146420" y="246602"/>
                    <a:pt x="147024" y="229086"/>
                    <a:pt x="146662" y="211569"/>
                  </a:cubicBezTo>
                  <a:cubicBezTo>
                    <a:pt x="146662" y="211569"/>
                    <a:pt x="99875" y="112890"/>
                    <a:pt x="237382" y="11460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1" name="Google Shape;1211;p29"/>
            <p:cNvSpPr/>
            <p:nvPr/>
          </p:nvSpPr>
          <p:spPr>
            <a:xfrm>
              <a:off x="3214730" y="3494025"/>
              <a:ext cx="76119" cy="66973"/>
            </a:xfrm>
            <a:custGeom>
              <a:rect b="b" l="l" r="r" t="t"/>
              <a:pathLst>
                <a:path extrusionOk="0" h="66973" w="76119">
                  <a:moveTo>
                    <a:pt x="8709" y="56972"/>
                  </a:moveTo>
                  <a:cubicBezTo>
                    <a:pt x="8709" y="56972"/>
                    <a:pt x="-6411" y="29445"/>
                    <a:pt x="3194" y="22587"/>
                  </a:cubicBezTo>
                  <a:cubicBezTo>
                    <a:pt x="12798" y="15729"/>
                    <a:pt x="26492" y="41637"/>
                    <a:pt x="29250" y="51638"/>
                  </a:cubicBezTo>
                  <a:cubicBezTo>
                    <a:pt x="32008" y="61639"/>
                    <a:pt x="28204" y="48590"/>
                    <a:pt x="28204" y="48590"/>
                  </a:cubicBezTo>
                  <a:cubicBezTo>
                    <a:pt x="28204" y="48590"/>
                    <a:pt x="17838" y="17443"/>
                    <a:pt x="24590" y="11442"/>
                  </a:cubicBezTo>
                  <a:cubicBezTo>
                    <a:pt x="31342" y="5442"/>
                    <a:pt x="40376" y="18777"/>
                    <a:pt x="49410" y="38303"/>
                  </a:cubicBezTo>
                  <a:cubicBezTo>
                    <a:pt x="58444" y="57829"/>
                    <a:pt x="51597" y="36684"/>
                    <a:pt x="51597" y="36684"/>
                  </a:cubicBezTo>
                  <a:cubicBezTo>
                    <a:pt x="51597" y="36684"/>
                    <a:pt x="36667" y="5442"/>
                    <a:pt x="43039" y="1060"/>
                  </a:cubicBezTo>
                  <a:cubicBezTo>
                    <a:pt x="51597" y="-4655"/>
                    <a:pt x="65671" y="13823"/>
                    <a:pt x="74040" y="30492"/>
                  </a:cubicBezTo>
                  <a:cubicBezTo>
                    <a:pt x="82408" y="47161"/>
                    <a:pt x="62818" y="66973"/>
                    <a:pt x="62818" y="6697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12" name="Google Shape;1212;p29"/>
            <p:cNvGrpSpPr/>
            <p:nvPr/>
          </p:nvGrpSpPr>
          <p:grpSpPr>
            <a:xfrm>
              <a:off x="3192914" y="3470000"/>
              <a:ext cx="220130" cy="132120"/>
              <a:chOff x="4865564" y="4292025"/>
              <a:chExt cx="220130" cy="132120"/>
            </a:xfrm>
          </p:grpSpPr>
          <p:sp>
            <p:nvSpPr>
              <p:cNvPr id="1213" name="Google Shape;1213;p29"/>
              <p:cNvSpPr/>
              <p:nvPr/>
            </p:nvSpPr>
            <p:spPr>
              <a:xfrm>
                <a:off x="4866015" y="4297264"/>
                <a:ext cx="219679" cy="126881"/>
              </a:xfrm>
              <a:custGeom>
                <a:rect b="b" l="l" r="r" t="t"/>
                <a:pathLst>
                  <a:path extrusionOk="0" h="126881" w="219679">
                    <a:moveTo>
                      <a:pt x="59268" y="125002"/>
                    </a:moveTo>
                    <a:lnTo>
                      <a:pt x="3257" y="92332"/>
                    </a:lnTo>
                    <a:cubicBezTo>
                      <a:pt x="-1593" y="89569"/>
                      <a:pt x="-927" y="84807"/>
                      <a:pt x="4589" y="81568"/>
                    </a:cubicBezTo>
                    <a:lnTo>
                      <a:pt x="140955" y="2701"/>
                    </a:lnTo>
                    <a:cubicBezTo>
                      <a:pt x="146802" y="-613"/>
                      <a:pt x="153882" y="-890"/>
                      <a:pt x="159974" y="1939"/>
                    </a:cubicBezTo>
                    <a:lnTo>
                      <a:pt x="216461" y="34610"/>
                    </a:lnTo>
                    <a:cubicBezTo>
                      <a:pt x="221215" y="37372"/>
                      <a:pt x="220645" y="42230"/>
                      <a:pt x="215129" y="45373"/>
                    </a:cubicBezTo>
                    <a:lnTo>
                      <a:pt x="77907" y="124240"/>
                    </a:lnTo>
                    <a:cubicBezTo>
                      <a:pt x="72174" y="127469"/>
                      <a:pt x="65245" y="127755"/>
                      <a:pt x="59268" y="125002"/>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4" name="Google Shape;1214;p29"/>
              <p:cNvSpPr/>
              <p:nvPr/>
            </p:nvSpPr>
            <p:spPr>
              <a:xfrm>
                <a:off x="4865564" y="4379690"/>
                <a:ext cx="6086" cy="5238"/>
              </a:xfrm>
              <a:custGeom>
                <a:rect b="b" l="l" r="r" t="t"/>
                <a:pathLst>
                  <a:path extrusionOk="0" h="5238" w="6086">
                    <a:moveTo>
                      <a:pt x="0" y="5239"/>
                    </a:moveTo>
                    <a:lnTo>
                      <a:pt x="0" y="0"/>
                    </a:lnTo>
                    <a:lnTo>
                      <a:pt x="6086" y="2286"/>
                    </a:lnTo>
                    <a:lnTo>
                      <a:pt x="0" y="5239"/>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5" name="Google Shape;1215;p29"/>
              <p:cNvSpPr/>
              <p:nvPr/>
            </p:nvSpPr>
            <p:spPr>
              <a:xfrm>
                <a:off x="5080003" y="4331398"/>
                <a:ext cx="4849" cy="4953"/>
              </a:xfrm>
              <a:custGeom>
                <a:rect b="b" l="l" r="r" t="t"/>
                <a:pathLst>
                  <a:path extrusionOk="0" h="4953" w="4849">
                    <a:moveTo>
                      <a:pt x="4850" y="4953"/>
                    </a:moveTo>
                    <a:lnTo>
                      <a:pt x="4850" y="0"/>
                    </a:lnTo>
                    <a:lnTo>
                      <a:pt x="0" y="3048"/>
                    </a:lnTo>
                    <a:lnTo>
                      <a:pt x="4850" y="4953"/>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6" name="Google Shape;1216;p29"/>
              <p:cNvSpPr/>
              <p:nvPr/>
            </p:nvSpPr>
            <p:spPr>
              <a:xfrm>
                <a:off x="4866015" y="4293038"/>
                <a:ext cx="219203" cy="126874"/>
              </a:xfrm>
              <a:custGeom>
                <a:rect b="b" l="l" r="r" t="t"/>
                <a:pathLst>
                  <a:path extrusionOk="0" h="126874" w="219203">
                    <a:moveTo>
                      <a:pt x="59268" y="124847"/>
                    </a:moveTo>
                    <a:lnTo>
                      <a:pt x="3257" y="92177"/>
                    </a:lnTo>
                    <a:cubicBezTo>
                      <a:pt x="-1593" y="89414"/>
                      <a:pt x="-927" y="84556"/>
                      <a:pt x="4589" y="81413"/>
                    </a:cubicBezTo>
                    <a:lnTo>
                      <a:pt x="140480" y="2737"/>
                    </a:lnTo>
                    <a:cubicBezTo>
                      <a:pt x="146312" y="-626"/>
                      <a:pt x="153417" y="-902"/>
                      <a:pt x="159499" y="1975"/>
                    </a:cubicBezTo>
                    <a:lnTo>
                      <a:pt x="215985" y="34646"/>
                    </a:lnTo>
                    <a:cubicBezTo>
                      <a:pt x="220740" y="37408"/>
                      <a:pt x="220169" y="42170"/>
                      <a:pt x="214654" y="45409"/>
                    </a:cubicBezTo>
                    <a:lnTo>
                      <a:pt x="78287" y="124276"/>
                    </a:lnTo>
                    <a:cubicBezTo>
                      <a:pt x="72411" y="127524"/>
                      <a:pt x="65330" y="127743"/>
                      <a:pt x="59268" y="124847"/>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7" name="Google Shape;1217;p29"/>
              <p:cNvSpPr/>
              <p:nvPr/>
            </p:nvSpPr>
            <p:spPr>
              <a:xfrm rot="-1790023">
                <a:off x="4877359" y="4403357"/>
                <a:ext cx="1145" cy="2102"/>
              </a:xfrm>
              <a:custGeom>
                <a:rect b="b" l="l" r="r" t="t"/>
                <a:pathLst>
                  <a:path extrusionOk="0" h="2102" w="1145">
                    <a:moveTo>
                      <a:pt x="1145" y="1053"/>
                    </a:moveTo>
                    <a:cubicBezTo>
                      <a:pt x="1145" y="1634"/>
                      <a:pt x="889" y="2104"/>
                      <a:pt x="573" y="2104"/>
                    </a:cubicBezTo>
                    <a:cubicBezTo>
                      <a:pt x="257" y="2104"/>
                      <a:pt x="0" y="1633"/>
                      <a:pt x="0" y="1053"/>
                    </a:cubicBezTo>
                    <a:cubicBezTo>
                      <a:pt x="0" y="472"/>
                      <a:pt x="257" y="2"/>
                      <a:pt x="573" y="2"/>
                    </a:cubicBezTo>
                    <a:cubicBezTo>
                      <a:pt x="889" y="2"/>
                      <a:pt x="1145" y="472"/>
                      <a:pt x="1145" y="105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8" name="Google Shape;1218;p29"/>
              <p:cNvSpPr/>
              <p:nvPr/>
            </p:nvSpPr>
            <p:spPr>
              <a:xfrm rot="-1801764">
                <a:off x="4877140" y="4391533"/>
                <a:ext cx="1140" cy="2093"/>
              </a:xfrm>
              <a:custGeom>
                <a:rect b="b" l="l" r="r" t="t"/>
                <a:pathLst>
                  <a:path extrusionOk="0" h="2095" w="1141">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9" name="Google Shape;1219;p29"/>
              <p:cNvSpPr/>
              <p:nvPr/>
            </p:nvSpPr>
            <p:spPr>
              <a:xfrm rot="-1801764">
                <a:off x="4879874" y="4393221"/>
                <a:ext cx="1140" cy="2093"/>
              </a:xfrm>
              <a:custGeom>
                <a:rect b="b" l="l" r="r" t="t"/>
                <a:pathLst>
                  <a:path extrusionOk="0" h="2095" w="1141">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0" name="Google Shape;1220;p29"/>
              <p:cNvSpPr/>
              <p:nvPr/>
            </p:nvSpPr>
            <p:spPr>
              <a:xfrm rot="-1801764">
                <a:off x="4882642" y="4394683"/>
                <a:ext cx="1140" cy="2093"/>
              </a:xfrm>
              <a:custGeom>
                <a:rect b="b" l="l" r="r" t="t"/>
                <a:pathLst>
                  <a:path extrusionOk="0" h="2095" w="1141">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1" name="Google Shape;1221;p29"/>
              <p:cNvSpPr/>
              <p:nvPr/>
            </p:nvSpPr>
            <p:spPr>
              <a:xfrm rot="-1801764">
                <a:off x="4905957" y="4408254"/>
                <a:ext cx="1140" cy="2093"/>
              </a:xfrm>
              <a:custGeom>
                <a:rect b="b" l="l" r="r" t="t"/>
                <a:pathLst>
                  <a:path extrusionOk="0" h="2095" w="1141">
                    <a:moveTo>
                      <a:pt x="1141" y="1048"/>
                    </a:moveTo>
                    <a:cubicBezTo>
                      <a:pt x="1141" y="1627"/>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2" name="Google Shape;1222;p29"/>
              <p:cNvSpPr/>
              <p:nvPr/>
            </p:nvSpPr>
            <p:spPr>
              <a:xfrm rot="-1801764">
                <a:off x="4908679" y="4409799"/>
                <a:ext cx="1140" cy="2093"/>
              </a:xfrm>
              <a:custGeom>
                <a:rect b="b" l="l" r="r" t="t"/>
                <a:pathLst>
                  <a:path extrusionOk="0" h="2095" w="1141">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3" name="Google Shape;1223;p29"/>
              <p:cNvSpPr/>
              <p:nvPr/>
            </p:nvSpPr>
            <p:spPr>
              <a:xfrm rot="-1801764">
                <a:off x="4911365" y="4411405"/>
                <a:ext cx="1140" cy="2093"/>
              </a:xfrm>
              <a:custGeom>
                <a:rect b="b" l="l" r="r" t="t"/>
                <a:pathLst>
                  <a:path extrusionOk="0" h="2095" w="1141">
                    <a:moveTo>
                      <a:pt x="1141" y="1048"/>
                    </a:moveTo>
                    <a:cubicBezTo>
                      <a:pt x="1141" y="1626"/>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4" name="Google Shape;1224;p29"/>
              <p:cNvSpPr/>
              <p:nvPr/>
            </p:nvSpPr>
            <p:spPr>
              <a:xfrm rot="-1801764">
                <a:off x="4914086" y="4412950"/>
                <a:ext cx="1140" cy="2093"/>
              </a:xfrm>
              <a:custGeom>
                <a:rect b="b" l="l" r="r" t="t"/>
                <a:pathLst>
                  <a:path extrusionOk="0" h="2095" w="1141">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5" name="Google Shape;1225;p29"/>
              <p:cNvSpPr/>
              <p:nvPr/>
            </p:nvSpPr>
            <p:spPr>
              <a:xfrm>
                <a:off x="4890288" y="4399104"/>
                <a:ext cx="9224" cy="6794"/>
              </a:xfrm>
              <a:custGeom>
                <a:rect b="b" l="l" r="r" t="t"/>
                <a:pathLst>
                  <a:path extrusionOk="0" h="6794" w="9224">
                    <a:moveTo>
                      <a:pt x="8368" y="6684"/>
                    </a:moveTo>
                    <a:lnTo>
                      <a:pt x="856" y="2398"/>
                    </a:lnTo>
                    <a:cubicBezTo>
                      <a:pt x="322" y="1989"/>
                      <a:pt x="8" y="1360"/>
                      <a:pt x="0" y="684"/>
                    </a:cubicBezTo>
                    <a:lnTo>
                      <a:pt x="0" y="684"/>
                    </a:lnTo>
                    <a:cubicBezTo>
                      <a:pt x="0" y="112"/>
                      <a:pt x="0" y="-174"/>
                      <a:pt x="856" y="112"/>
                    </a:cubicBezTo>
                    <a:lnTo>
                      <a:pt x="8368" y="4398"/>
                    </a:lnTo>
                    <a:cubicBezTo>
                      <a:pt x="8898" y="4770"/>
                      <a:pt x="9217" y="5370"/>
                      <a:pt x="9224" y="6018"/>
                    </a:cubicBezTo>
                    <a:lnTo>
                      <a:pt x="9224" y="6018"/>
                    </a:lnTo>
                    <a:cubicBezTo>
                      <a:pt x="9224" y="6684"/>
                      <a:pt x="8844" y="6970"/>
                      <a:pt x="8368" y="6684"/>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6" name="Google Shape;1226;p29"/>
              <p:cNvSpPr/>
              <p:nvPr/>
            </p:nvSpPr>
            <p:spPr>
              <a:xfrm>
                <a:off x="5060033" y="4346638"/>
                <a:ext cx="8558" cy="6096"/>
              </a:xfrm>
              <a:custGeom>
                <a:rect b="b" l="l" r="r" t="t"/>
                <a:pathLst>
                  <a:path extrusionOk="0" h="6096" w="8558">
                    <a:moveTo>
                      <a:pt x="7703" y="2096"/>
                    </a:moveTo>
                    <a:lnTo>
                      <a:pt x="761" y="6096"/>
                    </a:lnTo>
                    <a:cubicBezTo>
                      <a:pt x="761" y="6096"/>
                      <a:pt x="0" y="6096"/>
                      <a:pt x="0" y="5525"/>
                    </a:cubicBezTo>
                    <a:lnTo>
                      <a:pt x="0" y="5525"/>
                    </a:lnTo>
                    <a:cubicBezTo>
                      <a:pt x="38" y="4934"/>
                      <a:pt x="312" y="4381"/>
                      <a:pt x="761" y="4001"/>
                    </a:cubicBezTo>
                    <a:lnTo>
                      <a:pt x="7703" y="0"/>
                    </a:lnTo>
                    <a:cubicBezTo>
                      <a:pt x="7703" y="0"/>
                      <a:pt x="8559" y="0"/>
                      <a:pt x="8559" y="571"/>
                    </a:cubicBezTo>
                    <a:lnTo>
                      <a:pt x="8559" y="571"/>
                    </a:lnTo>
                    <a:cubicBezTo>
                      <a:pt x="8554" y="1191"/>
                      <a:pt x="8230" y="1772"/>
                      <a:pt x="7703" y="209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7" name="Google Shape;1227;p29"/>
              <p:cNvSpPr/>
              <p:nvPr/>
            </p:nvSpPr>
            <p:spPr>
              <a:xfrm>
                <a:off x="5049382" y="4352829"/>
                <a:ext cx="8559" cy="6096"/>
              </a:xfrm>
              <a:custGeom>
                <a:rect b="b" l="l" r="r" t="t"/>
                <a:pathLst>
                  <a:path extrusionOk="0" h="6096" w="8559">
                    <a:moveTo>
                      <a:pt x="7703" y="2096"/>
                    </a:moveTo>
                    <a:lnTo>
                      <a:pt x="761" y="6096"/>
                    </a:lnTo>
                    <a:cubicBezTo>
                      <a:pt x="761" y="6096"/>
                      <a:pt x="1" y="6096"/>
                      <a:pt x="1" y="5525"/>
                    </a:cubicBezTo>
                    <a:lnTo>
                      <a:pt x="1" y="5525"/>
                    </a:lnTo>
                    <a:cubicBezTo>
                      <a:pt x="-16" y="4924"/>
                      <a:pt x="270" y="4353"/>
                      <a:pt x="761" y="4001"/>
                    </a:cubicBezTo>
                    <a:lnTo>
                      <a:pt x="7703" y="0"/>
                    </a:lnTo>
                    <a:cubicBezTo>
                      <a:pt x="7703" y="0"/>
                      <a:pt x="8559" y="0"/>
                      <a:pt x="8559" y="571"/>
                    </a:cubicBezTo>
                    <a:lnTo>
                      <a:pt x="8559" y="571"/>
                    </a:lnTo>
                    <a:cubicBezTo>
                      <a:pt x="8537" y="1191"/>
                      <a:pt x="8218" y="1753"/>
                      <a:pt x="7703" y="209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8" name="Google Shape;1228;p29"/>
              <p:cNvSpPr/>
              <p:nvPr/>
            </p:nvSpPr>
            <p:spPr>
              <a:xfrm>
                <a:off x="4866015" y="4292025"/>
                <a:ext cx="219679" cy="127142"/>
              </a:xfrm>
              <a:custGeom>
                <a:rect b="b" l="l" r="r" t="t"/>
                <a:pathLst>
                  <a:path extrusionOk="0" h="127142" w="219679">
                    <a:moveTo>
                      <a:pt x="59268" y="125097"/>
                    </a:moveTo>
                    <a:lnTo>
                      <a:pt x="3257" y="92427"/>
                    </a:lnTo>
                    <a:cubicBezTo>
                      <a:pt x="-1593" y="89664"/>
                      <a:pt x="-927" y="84807"/>
                      <a:pt x="4589" y="81568"/>
                    </a:cubicBezTo>
                    <a:lnTo>
                      <a:pt x="140955" y="2701"/>
                    </a:lnTo>
                    <a:cubicBezTo>
                      <a:pt x="146802" y="-613"/>
                      <a:pt x="153882" y="-890"/>
                      <a:pt x="159974" y="1939"/>
                    </a:cubicBezTo>
                    <a:lnTo>
                      <a:pt x="216461" y="34610"/>
                    </a:lnTo>
                    <a:cubicBezTo>
                      <a:pt x="221215" y="37372"/>
                      <a:pt x="220645" y="42230"/>
                      <a:pt x="215129" y="45373"/>
                    </a:cubicBezTo>
                    <a:lnTo>
                      <a:pt x="78763" y="124240"/>
                    </a:lnTo>
                    <a:cubicBezTo>
                      <a:pt x="72819" y="127784"/>
                      <a:pt x="65499" y="128098"/>
                      <a:pt x="59268" y="125097"/>
                    </a:cubicBezTo>
                    <a:close/>
                  </a:path>
                </a:pathLst>
              </a:custGeom>
              <a:solidFill>
                <a:srgbClr val="20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9" name="Google Shape;1229;p29"/>
              <p:cNvSpPr/>
              <p:nvPr/>
            </p:nvSpPr>
            <p:spPr>
              <a:xfrm>
                <a:off x="4874289" y="4295203"/>
                <a:ext cx="203812" cy="117633"/>
              </a:xfrm>
              <a:custGeom>
                <a:rect b="b" l="l" r="r" t="t"/>
                <a:pathLst>
                  <a:path extrusionOk="0" h="117633" w="203812">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0" name="Google Shape;1230;p29"/>
              <p:cNvSpPr/>
              <p:nvPr/>
            </p:nvSpPr>
            <p:spPr>
              <a:xfrm>
                <a:off x="4874289" y="4295203"/>
                <a:ext cx="203812" cy="117633"/>
              </a:xfrm>
              <a:custGeom>
                <a:rect b="b" l="l" r="r" t="t"/>
                <a:pathLst>
                  <a:path extrusionOk="0" h="117633" w="203812">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000000">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1" name="Google Shape;1231;p29"/>
              <p:cNvSpPr/>
              <p:nvPr/>
            </p:nvSpPr>
            <p:spPr>
              <a:xfrm>
                <a:off x="5044723" y="4311872"/>
                <a:ext cx="5135" cy="2857"/>
              </a:xfrm>
              <a:custGeom>
                <a:rect b="b" l="l" r="r" t="t"/>
                <a:pathLst>
                  <a:path extrusionOk="0" h="2857" w="5135">
                    <a:moveTo>
                      <a:pt x="5135" y="1429"/>
                    </a:moveTo>
                    <a:cubicBezTo>
                      <a:pt x="5135" y="2218"/>
                      <a:pt x="3986" y="2857"/>
                      <a:pt x="2568" y="2857"/>
                    </a:cubicBezTo>
                    <a:cubicBezTo>
                      <a:pt x="1150" y="2857"/>
                      <a:pt x="0" y="2218"/>
                      <a:pt x="0" y="1429"/>
                    </a:cubicBezTo>
                    <a:cubicBezTo>
                      <a:pt x="0" y="640"/>
                      <a:pt x="1150" y="0"/>
                      <a:pt x="2568" y="0"/>
                    </a:cubicBezTo>
                    <a:cubicBezTo>
                      <a:pt x="3986" y="0"/>
                      <a:pt x="5135" y="640"/>
                      <a:pt x="5135" y="142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2" name="Google Shape;1232;p29"/>
              <p:cNvSpPr/>
              <p:nvPr/>
            </p:nvSpPr>
            <p:spPr>
              <a:xfrm>
                <a:off x="5046530" y="4312698"/>
                <a:ext cx="1521" cy="1221"/>
              </a:xfrm>
              <a:custGeom>
                <a:rect b="b" l="l" r="r" t="t"/>
                <a:pathLst>
                  <a:path extrusionOk="0" h="1221" w="1521">
                    <a:moveTo>
                      <a:pt x="0" y="1079"/>
                    </a:moveTo>
                    <a:cubicBezTo>
                      <a:pt x="0" y="1079"/>
                      <a:pt x="0" y="412"/>
                      <a:pt x="0" y="221"/>
                    </a:cubicBezTo>
                    <a:cubicBezTo>
                      <a:pt x="465" y="-74"/>
                      <a:pt x="1056" y="-74"/>
                      <a:pt x="1522" y="221"/>
                    </a:cubicBezTo>
                    <a:cubicBezTo>
                      <a:pt x="1522" y="221"/>
                      <a:pt x="1522" y="793"/>
                      <a:pt x="1522" y="1079"/>
                    </a:cubicBezTo>
                    <a:cubicBezTo>
                      <a:pt x="1033" y="1269"/>
                      <a:pt x="489" y="1269"/>
                      <a:pt x="0" y="1079"/>
                    </a:cubicBezTo>
                    <a:close/>
                  </a:path>
                </a:pathLst>
              </a:custGeom>
              <a:solidFill>
                <a:srgbClr val="FFFF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33" name="Google Shape;1233;p29"/>
            <p:cNvSpPr/>
            <p:nvPr/>
          </p:nvSpPr>
          <p:spPr>
            <a:xfrm>
              <a:off x="3239891" y="3511325"/>
              <a:ext cx="129087" cy="107584"/>
            </a:xfrm>
            <a:custGeom>
              <a:rect b="b" l="l" r="r" t="t"/>
              <a:pathLst>
                <a:path extrusionOk="0" h="107584" w="129087">
                  <a:moveTo>
                    <a:pt x="100516" y="75867"/>
                  </a:moveTo>
                  <a:cubicBezTo>
                    <a:pt x="100516" y="75867"/>
                    <a:pt x="130375" y="48911"/>
                    <a:pt x="129044" y="13192"/>
                  </a:cubicBezTo>
                  <a:cubicBezTo>
                    <a:pt x="127237" y="-11668"/>
                    <a:pt x="112212" y="6239"/>
                    <a:pt x="112212" y="6239"/>
                  </a:cubicBezTo>
                  <a:lnTo>
                    <a:pt x="97092" y="33671"/>
                  </a:lnTo>
                  <a:cubicBezTo>
                    <a:pt x="89594" y="43806"/>
                    <a:pt x="79821" y="52026"/>
                    <a:pt x="68564" y="57674"/>
                  </a:cubicBezTo>
                  <a:cubicBezTo>
                    <a:pt x="57968" y="58693"/>
                    <a:pt x="47431" y="60255"/>
                    <a:pt x="36992" y="62341"/>
                  </a:cubicBezTo>
                  <a:cubicBezTo>
                    <a:pt x="18448" y="65961"/>
                    <a:pt x="0" y="89202"/>
                    <a:pt x="0" y="89202"/>
                  </a:cubicBezTo>
                  <a:lnTo>
                    <a:pt x="23298" y="1075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4" name="Google Shape;1234;p29"/>
            <p:cNvSpPr/>
            <p:nvPr/>
          </p:nvSpPr>
          <p:spPr>
            <a:xfrm>
              <a:off x="2547598" y="1999349"/>
              <a:ext cx="711585" cy="787458"/>
            </a:xfrm>
            <a:custGeom>
              <a:rect b="b" l="l" r="r" t="t"/>
              <a:pathLst>
                <a:path extrusionOk="0" h="787458" w="711585">
                  <a:moveTo>
                    <a:pt x="654254" y="325496"/>
                  </a:moveTo>
                  <a:lnTo>
                    <a:pt x="104510" y="7551"/>
                  </a:lnTo>
                  <a:cubicBezTo>
                    <a:pt x="93809" y="169"/>
                    <a:pt x="80334" y="-1936"/>
                    <a:pt x="67898" y="1836"/>
                  </a:cubicBezTo>
                  <a:lnTo>
                    <a:pt x="67898" y="1836"/>
                  </a:lnTo>
                  <a:cubicBezTo>
                    <a:pt x="65551" y="2808"/>
                    <a:pt x="63345" y="4093"/>
                    <a:pt x="61336" y="5646"/>
                  </a:cubicBezTo>
                  <a:lnTo>
                    <a:pt x="0" y="40793"/>
                  </a:lnTo>
                  <a:lnTo>
                    <a:pt x="47548" y="96705"/>
                  </a:lnTo>
                  <a:lnTo>
                    <a:pt x="47548" y="326258"/>
                  </a:lnTo>
                  <a:cubicBezTo>
                    <a:pt x="49713" y="366529"/>
                    <a:pt x="70903" y="403353"/>
                    <a:pt x="104605" y="425413"/>
                  </a:cubicBezTo>
                  <a:lnTo>
                    <a:pt x="275776" y="533140"/>
                  </a:lnTo>
                  <a:lnTo>
                    <a:pt x="322277" y="639916"/>
                  </a:lnTo>
                  <a:lnTo>
                    <a:pt x="273303" y="723069"/>
                  </a:lnTo>
                  <a:lnTo>
                    <a:pt x="341487" y="684016"/>
                  </a:lnTo>
                  <a:lnTo>
                    <a:pt x="406246" y="608674"/>
                  </a:lnTo>
                  <a:lnTo>
                    <a:pt x="612888" y="720783"/>
                  </a:lnTo>
                  <a:lnTo>
                    <a:pt x="624014" y="787458"/>
                  </a:lnTo>
                  <a:lnTo>
                    <a:pt x="693624" y="747644"/>
                  </a:lnTo>
                  <a:lnTo>
                    <a:pt x="695526" y="746500"/>
                  </a:lnTo>
                  <a:lnTo>
                    <a:pt x="696191" y="746500"/>
                  </a:lnTo>
                  <a:lnTo>
                    <a:pt x="696191" y="746500"/>
                  </a:lnTo>
                  <a:cubicBezTo>
                    <a:pt x="706983" y="737785"/>
                    <a:pt x="712695" y="724231"/>
                    <a:pt x="711407" y="710401"/>
                  </a:cubicBezTo>
                  <a:lnTo>
                    <a:pt x="711407" y="424651"/>
                  </a:lnTo>
                  <a:cubicBezTo>
                    <a:pt x="709219" y="384370"/>
                    <a:pt x="687992" y="347536"/>
                    <a:pt x="654254" y="325496"/>
                  </a:cubicBez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5" name="Google Shape;1235;p29"/>
            <p:cNvSpPr/>
            <p:nvPr/>
          </p:nvSpPr>
          <p:spPr>
            <a:xfrm>
              <a:off x="2526963" y="2038199"/>
              <a:ext cx="663763" cy="751441"/>
            </a:xfrm>
            <a:custGeom>
              <a:rect b="b" l="l" r="r" t="t"/>
              <a:pathLst>
                <a:path extrusionOk="0" h="751441" w="663763">
                  <a:moveTo>
                    <a:pt x="606802" y="325697"/>
                  </a:moveTo>
                  <a:lnTo>
                    <a:pt x="57057" y="7848"/>
                  </a:lnTo>
                  <a:cubicBezTo>
                    <a:pt x="25485" y="-10440"/>
                    <a:pt x="0" y="4324"/>
                    <a:pt x="0" y="40805"/>
                  </a:cubicBezTo>
                  <a:lnTo>
                    <a:pt x="0" y="326555"/>
                  </a:lnTo>
                  <a:cubicBezTo>
                    <a:pt x="2165" y="366826"/>
                    <a:pt x="23356" y="403650"/>
                    <a:pt x="57057" y="425710"/>
                  </a:cubicBezTo>
                  <a:lnTo>
                    <a:pt x="228228" y="533533"/>
                  </a:lnTo>
                  <a:lnTo>
                    <a:pt x="293939" y="684314"/>
                  </a:lnTo>
                  <a:lnTo>
                    <a:pt x="358699" y="608971"/>
                  </a:lnTo>
                  <a:lnTo>
                    <a:pt x="606707" y="743654"/>
                  </a:lnTo>
                  <a:cubicBezTo>
                    <a:pt x="638278" y="761847"/>
                    <a:pt x="663764" y="747083"/>
                    <a:pt x="663764" y="710603"/>
                  </a:cubicBezTo>
                  <a:lnTo>
                    <a:pt x="663764" y="424853"/>
                  </a:lnTo>
                  <a:cubicBezTo>
                    <a:pt x="661621" y="384600"/>
                    <a:pt x="640468" y="347776"/>
                    <a:pt x="606802" y="325697"/>
                  </a:cubicBezTo>
                  <a:close/>
                </a:path>
              </a:pathLst>
            </a:custGeom>
            <a:solidFill>
              <a:srgbClr val="E26D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6" name="Google Shape;1236;p29"/>
            <p:cNvSpPr/>
            <p:nvPr/>
          </p:nvSpPr>
          <p:spPr>
            <a:xfrm>
              <a:off x="5660632" y="225896"/>
              <a:ext cx="713014" cy="789165"/>
            </a:xfrm>
            <a:custGeom>
              <a:rect b="b" l="l" r="r" t="t"/>
              <a:pathLst>
                <a:path extrusionOk="0" h="789165" w="713014">
                  <a:moveTo>
                    <a:pt x="655586" y="326155"/>
                  </a:moveTo>
                  <a:lnTo>
                    <a:pt x="104700" y="7639"/>
                  </a:lnTo>
                  <a:cubicBezTo>
                    <a:pt x="93992" y="191"/>
                    <a:pt x="80470" y="-1949"/>
                    <a:pt x="67993" y="1829"/>
                  </a:cubicBezTo>
                  <a:lnTo>
                    <a:pt x="67993" y="1829"/>
                  </a:lnTo>
                  <a:cubicBezTo>
                    <a:pt x="65625" y="2760"/>
                    <a:pt x="63419" y="4045"/>
                    <a:pt x="61432" y="5639"/>
                  </a:cubicBezTo>
                  <a:lnTo>
                    <a:pt x="0" y="40882"/>
                  </a:lnTo>
                  <a:lnTo>
                    <a:pt x="47548" y="96793"/>
                  </a:lnTo>
                  <a:lnTo>
                    <a:pt x="47548" y="326917"/>
                  </a:lnTo>
                  <a:cubicBezTo>
                    <a:pt x="49697" y="367241"/>
                    <a:pt x="70884" y="404130"/>
                    <a:pt x="104605" y="426263"/>
                  </a:cubicBezTo>
                  <a:lnTo>
                    <a:pt x="276252" y="534277"/>
                  </a:lnTo>
                  <a:lnTo>
                    <a:pt x="322848" y="641242"/>
                  </a:lnTo>
                  <a:lnTo>
                    <a:pt x="273874" y="724586"/>
                  </a:lnTo>
                  <a:lnTo>
                    <a:pt x="342248" y="685629"/>
                  </a:lnTo>
                  <a:lnTo>
                    <a:pt x="407102" y="610096"/>
                  </a:lnTo>
                  <a:lnTo>
                    <a:pt x="614029" y="722491"/>
                  </a:lnTo>
                  <a:lnTo>
                    <a:pt x="625250" y="789166"/>
                  </a:lnTo>
                  <a:lnTo>
                    <a:pt x="694955" y="749161"/>
                  </a:lnTo>
                  <a:lnTo>
                    <a:pt x="696857" y="748113"/>
                  </a:lnTo>
                  <a:lnTo>
                    <a:pt x="697523" y="748113"/>
                  </a:lnTo>
                  <a:lnTo>
                    <a:pt x="697523" y="748113"/>
                  </a:lnTo>
                  <a:cubicBezTo>
                    <a:pt x="708373" y="739436"/>
                    <a:pt x="714136" y="725863"/>
                    <a:pt x="712833" y="712013"/>
                  </a:cubicBezTo>
                  <a:lnTo>
                    <a:pt x="712833" y="426263"/>
                  </a:lnTo>
                  <a:cubicBezTo>
                    <a:pt x="710874" y="385631"/>
                    <a:pt x="689592" y="348402"/>
                    <a:pt x="655586" y="3261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7" name="Google Shape;1237;p29"/>
            <p:cNvSpPr/>
            <p:nvPr/>
          </p:nvSpPr>
          <p:spPr>
            <a:xfrm>
              <a:off x="5639997" y="264856"/>
              <a:ext cx="665000" cy="752811"/>
            </a:xfrm>
            <a:custGeom>
              <a:rect b="b" l="l" r="r" t="t"/>
              <a:pathLst>
                <a:path extrusionOk="0" h="752811" w="665000">
                  <a:moveTo>
                    <a:pt x="607848" y="326342"/>
                  </a:moveTo>
                  <a:lnTo>
                    <a:pt x="57057" y="7826"/>
                  </a:lnTo>
                  <a:cubicBezTo>
                    <a:pt x="25485" y="-10462"/>
                    <a:pt x="0" y="4397"/>
                    <a:pt x="0" y="40973"/>
                  </a:cubicBezTo>
                  <a:lnTo>
                    <a:pt x="0" y="326723"/>
                  </a:lnTo>
                  <a:cubicBezTo>
                    <a:pt x="2149" y="367046"/>
                    <a:pt x="23336" y="403936"/>
                    <a:pt x="57057" y="426069"/>
                  </a:cubicBezTo>
                  <a:lnTo>
                    <a:pt x="228799" y="534464"/>
                  </a:lnTo>
                  <a:lnTo>
                    <a:pt x="294700" y="685625"/>
                  </a:lnTo>
                  <a:lnTo>
                    <a:pt x="359555" y="610092"/>
                  </a:lnTo>
                  <a:lnTo>
                    <a:pt x="607943" y="744966"/>
                  </a:lnTo>
                  <a:cubicBezTo>
                    <a:pt x="639610" y="763254"/>
                    <a:pt x="665000" y="748490"/>
                    <a:pt x="665000" y="711914"/>
                  </a:cubicBezTo>
                  <a:lnTo>
                    <a:pt x="665000" y="426164"/>
                  </a:lnTo>
                  <a:cubicBezTo>
                    <a:pt x="662994" y="385648"/>
                    <a:pt x="641749" y="348541"/>
                    <a:pt x="607848" y="32634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8" name="Google Shape;1238;p29"/>
            <p:cNvSpPr/>
            <p:nvPr/>
          </p:nvSpPr>
          <p:spPr>
            <a:xfrm rot="-1801764">
              <a:off x="5761046" y="473959"/>
              <a:ext cx="64417" cy="111724"/>
            </a:xfrm>
            <a:custGeom>
              <a:rect b="b" l="l" r="r" t="t"/>
              <a:pathLst>
                <a:path extrusionOk="0" h="111823" w="64474">
                  <a:moveTo>
                    <a:pt x="64475" y="55912"/>
                  </a:moveTo>
                  <a:cubicBezTo>
                    <a:pt x="64475" y="86791"/>
                    <a:pt x="50041" y="111823"/>
                    <a:pt x="32237" y="111823"/>
                  </a:cubicBezTo>
                  <a:cubicBezTo>
                    <a:pt x="14433" y="111823"/>
                    <a:pt x="0" y="86791"/>
                    <a:pt x="0" y="55912"/>
                  </a:cubicBezTo>
                  <a:cubicBezTo>
                    <a:pt x="0" y="25033"/>
                    <a:pt x="14433" y="0"/>
                    <a:pt x="32237" y="0"/>
                  </a:cubicBezTo>
                  <a:cubicBezTo>
                    <a:pt x="50041" y="0"/>
                    <a:pt x="64475" y="25033"/>
                    <a:pt x="64475" y="5591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9" name="Google Shape;1239;p29"/>
            <p:cNvSpPr/>
            <p:nvPr/>
          </p:nvSpPr>
          <p:spPr>
            <a:xfrm rot="-1790023">
              <a:off x="5938028" y="569955"/>
              <a:ext cx="64698" cy="112212"/>
            </a:xfrm>
            <a:custGeom>
              <a:rect b="b" l="l" r="r" t="t"/>
              <a:pathLst>
                <a:path extrusionOk="0" h="112208" w="64696">
                  <a:moveTo>
                    <a:pt x="64698" y="56104"/>
                  </a:moveTo>
                  <a:cubicBezTo>
                    <a:pt x="64698" y="87090"/>
                    <a:pt x="50215" y="112209"/>
                    <a:pt x="32350" y="112209"/>
                  </a:cubicBezTo>
                  <a:cubicBezTo>
                    <a:pt x="14484" y="112209"/>
                    <a:pt x="1" y="87090"/>
                    <a:pt x="1" y="56104"/>
                  </a:cubicBezTo>
                  <a:cubicBezTo>
                    <a:pt x="1" y="25119"/>
                    <a:pt x="14484" y="0"/>
                    <a:pt x="32350" y="0"/>
                  </a:cubicBezTo>
                  <a:cubicBezTo>
                    <a:pt x="50215" y="0"/>
                    <a:pt x="64698" y="25119"/>
                    <a:pt x="64698" y="5610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0" name="Google Shape;1240;p29"/>
            <p:cNvSpPr/>
            <p:nvPr/>
          </p:nvSpPr>
          <p:spPr>
            <a:xfrm rot="-1801764">
              <a:off x="6087772" y="663001"/>
              <a:ext cx="64417" cy="111724"/>
            </a:xfrm>
            <a:custGeom>
              <a:rect b="b" l="l" r="r" t="t"/>
              <a:pathLst>
                <a:path extrusionOk="0" h="111823" w="64474">
                  <a:moveTo>
                    <a:pt x="64474" y="55912"/>
                  </a:moveTo>
                  <a:cubicBezTo>
                    <a:pt x="64474" y="86791"/>
                    <a:pt x="50041" y="111823"/>
                    <a:pt x="32237" y="111823"/>
                  </a:cubicBezTo>
                  <a:cubicBezTo>
                    <a:pt x="14433" y="111823"/>
                    <a:pt x="0" y="86791"/>
                    <a:pt x="0" y="55912"/>
                  </a:cubicBezTo>
                  <a:cubicBezTo>
                    <a:pt x="0" y="25033"/>
                    <a:pt x="14433" y="0"/>
                    <a:pt x="32237" y="0"/>
                  </a:cubicBezTo>
                  <a:cubicBezTo>
                    <a:pt x="50041" y="0"/>
                    <a:pt x="64474" y="25033"/>
                    <a:pt x="64474" y="5591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1" name="Google Shape;1241;p29"/>
            <p:cNvSpPr/>
            <p:nvPr/>
          </p:nvSpPr>
          <p:spPr>
            <a:xfrm>
              <a:off x="5152444" y="952333"/>
              <a:ext cx="216911" cy="289327"/>
            </a:xfrm>
            <a:custGeom>
              <a:rect b="b" l="l" r="r" t="t"/>
              <a:pathLst>
                <a:path extrusionOk="0" h="289327" w="216911">
                  <a:moveTo>
                    <a:pt x="216912" y="195983"/>
                  </a:moveTo>
                  <a:cubicBezTo>
                    <a:pt x="216912" y="129308"/>
                    <a:pt x="170030" y="47678"/>
                    <a:pt x="112307" y="14246"/>
                  </a:cubicBezTo>
                  <a:cubicBezTo>
                    <a:pt x="81496" y="-3566"/>
                    <a:pt x="53919" y="-4042"/>
                    <a:pt x="34805" y="9293"/>
                  </a:cubicBezTo>
                  <a:lnTo>
                    <a:pt x="0" y="29009"/>
                  </a:lnTo>
                  <a:lnTo>
                    <a:pt x="14835" y="34915"/>
                  </a:lnTo>
                  <a:cubicBezTo>
                    <a:pt x="9738" y="47589"/>
                    <a:pt x="7246" y="61163"/>
                    <a:pt x="7512" y="74825"/>
                  </a:cubicBezTo>
                  <a:cubicBezTo>
                    <a:pt x="7512" y="141500"/>
                    <a:pt x="54394" y="223034"/>
                    <a:pt x="112117" y="256562"/>
                  </a:cubicBezTo>
                  <a:cubicBezTo>
                    <a:pt x="121018" y="261857"/>
                    <a:pt x="130623" y="265858"/>
                    <a:pt x="140645" y="268468"/>
                  </a:cubicBezTo>
                  <a:lnTo>
                    <a:pt x="140645" y="289328"/>
                  </a:lnTo>
                  <a:lnTo>
                    <a:pt x="185530" y="263991"/>
                  </a:lnTo>
                  <a:lnTo>
                    <a:pt x="185530" y="263991"/>
                  </a:lnTo>
                  <a:lnTo>
                    <a:pt x="185530" y="263991"/>
                  </a:lnTo>
                  <a:cubicBezTo>
                    <a:pt x="205310" y="252656"/>
                    <a:pt x="216912" y="229225"/>
                    <a:pt x="216912" y="195983"/>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2" name="Google Shape;1242;p29"/>
            <p:cNvSpPr/>
            <p:nvPr/>
          </p:nvSpPr>
          <p:spPr>
            <a:xfrm rot="-1801764">
              <a:off x="5140687" y="961623"/>
              <a:ext cx="170828" cy="296534"/>
            </a:xfrm>
            <a:custGeom>
              <a:rect b="b" l="l" r="r" t="t"/>
              <a:pathLst>
                <a:path extrusionOk="0" h="296798" w="170980">
                  <a:moveTo>
                    <a:pt x="170981" y="148399"/>
                  </a:moveTo>
                  <a:cubicBezTo>
                    <a:pt x="170981" y="230358"/>
                    <a:pt x="132706" y="296799"/>
                    <a:pt x="85491" y="296799"/>
                  </a:cubicBezTo>
                  <a:cubicBezTo>
                    <a:pt x="38276" y="296799"/>
                    <a:pt x="0" y="230358"/>
                    <a:pt x="0" y="148399"/>
                  </a:cubicBezTo>
                  <a:cubicBezTo>
                    <a:pt x="0" y="66441"/>
                    <a:pt x="38276" y="0"/>
                    <a:pt x="85491" y="0"/>
                  </a:cubicBezTo>
                  <a:cubicBezTo>
                    <a:pt x="132706" y="0"/>
                    <a:pt x="170981" y="66441"/>
                    <a:pt x="170981" y="148399"/>
                  </a:cubicBezTo>
                  <a:close/>
                </a:path>
              </a:pathLst>
            </a:custGeom>
            <a:solidFill>
              <a:srgbClr val="F9CB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3" name="Google Shape;1243;p29"/>
            <p:cNvSpPr/>
            <p:nvPr/>
          </p:nvSpPr>
          <p:spPr>
            <a:xfrm rot="-1801764">
              <a:off x="5172664" y="1037752"/>
              <a:ext cx="24322" cy="42252"/>
            </a:xfrm>
            <a:custGeom>
              <a:rect b="b" l="l" r="r" t="t"/>
              <a:pathLst>
                <a:path extrusionOk="0" h="42290" w="24344">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4" name="Google Shape;1244;p29"/>
            <p:cNvSpPr/>
            <p:nvPr/>
          </p:nvSpPr>
          <p:spPr>
            <a:xfrm rot="-1801764">
              <a:off x="5253882" y="1084610"/>
              <a:ext cx="24322" cy="42252"/>
            </a:xfrm>
            <a:custGeom>
              <a:rect b="b" l="l" r="r" t="t"/>
              <a:pathLst>
                <a:path extrusionOk="0" h="42290" w="24344">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5" name="Google Shape;1245;p29"/>
            <p:cNvSpPr/>
            <p:nvPr/>
          </p:nvSpPr>
          <p:spPr>
            <a:xfrm>
              <a:off x="5184871" y="1123551"/>
              <a:ext cx="85015" cy="59542"/>
            </a:xfrm>
            <a:custGeom>
              <a:rect b="b" l="l" r="r" t="t"/>
              <a:pathLst>
                <a:path extrusionOk="0" h="59542" w="85015">
                  <a:moveTo>
                    <a:pt x="0" y="0"/>
                  </a:moveTo>
                  <a:cubicBezTo>
                    <a:pt x="0" y="0"/>
                    <a:pt x="13694" y="37528"/>
                    <a:pt x="41272" y="53435"/>
                  </a:cubicBezTo>
                  <a:cubicBezTo>
                    <a:pt x="68849" y="69342"/>
                    <a:pt x="85015" y="49149"/>
                    <a:pt x="85015" y="49149"/>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6" name="Google Shape;1246;p29"/>
            <p:cNvSpPr/>
            <p:nvPr/>
          </p:nvSpPr>
          <p:spPr>
            <a:xfrm>
              <a:off x="3424090" y="2990832"/>
              <a:ext cx="59149" cy="186880"/>
            </a:xfrm>
            <a:custGeom>
              <a:rect b="b" l="l" r="r" t="t"/>
              <a:pathLst>
                <a:path extrusionOk="0" h="186880" w="59149">
                  <a:moveTo>
                    <a:pt x="0" y="152591"/>
                  </a:moveTo>
                  <a:lnTo>
                    <a:pt x="59149" y="186881"/>
                  </a:lnTo>
                  <a:lnTo>
                    <a:pt x="59149" y="34195"/>
                  </a:lnTo>
                  <a:lnTo>
                    <a:pt x="0" y="0"/>
                  </a:lnTo>
                  <a:lnTo>
                    <a:pt x="0" y="152591"/>
                  </a:lnTo>
                  <a:close/>
                </a:path>
              </a:pathLst>
            </a:custGeom>
            <a:solidFill>
              <a:srgbClr val="4399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7" name="Google Shape;1247;p29"/>
            <p:cNvSpPr/>
            <p:nvPr/>
          </p:nvSpPr>
          <p:spPr>
            <a:xfrm>
              <a:off x="3424090" y="2963209"/>
              <a:ext cx="109454" cy="62007"/>
            </a:xfrm>
            <a:custGeom>
              <a:rect b="b" l="l" r="r" t="t"/>
              <a:pathLst>
                <a:path extrusionOk="0" h="62007" w="109454">
                  <a:moveTo>
                    <a:pt x="59149" y="62008"/>
                  </a:moveTo>
                  <a:lnTo>
                    <a:pt x="0" y="27718"/>
                  </a:lnTo>
                  <a:lnTo>
                    <a:pt x="47928" y="0"/>
                  </a:lnTo>
                  <a:lnTo>
                    <a:pt x="109455" y="34480"/>
                  </a:lnTo>
                  <a:lnTo>
                    <a:pt x="59149" y="62008"/>
                  </a:lnTo>
                  <a:close/>
                </a:path>
              </a:pathLst>
            </a:custGeom>
            <a:solidFill>
              <a:srgbClr val="70B6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8" name="Google Shape;1248;p29"/>
            <p:cNvSpPr/>
            <p:nvPr/>
          </p:nvSpPr>
          <p:spPr>
            <a:xfrm>
              <a:off x="3532974" y="2965813"/>
              <a:ext cx="174947" cy="282184"/>
            </a:xfrm>
            <a:custGeom>
              <a:rect b="b" l="l" r="r" t="t"/>
              <a:pathLst>
                <a:path extrusionOk="0" h="282184" w="174947">
                  <a:moveTo>
                    <a:pt x="174880" y="168275"/>
                  </a:moveTo>
                  <a:cubicBezTo>
                    <a:pt x="174376" y="153645"/>
                    <a:pt x="166502" y="140272"/>
                    <a:pt x="153959" y="132747"/>
                  </a:cubicBezTo>
                  <a:lnTo>
                    <a:pt x="84635" y="92646"/>
                  </a:lnTo>
                  <a:lnTo>
                    <a:pt x="95666" y="40545"/>
                  </a:lnTo>
                  <a:lnTo>
                    <a:pt x="95666" y="36639"/>
                  </a:lnTo>
                  <a:cubicBezTo>
                    <a:pt x="95704" y="31096"/>
                    <a:pt x="94933" y="25581"/>
                    <a:pt x="93383" y="20256"/>
                  </a:cubicBezTo>
                  <a:cubicBezTo>
                    <a:pt x="91291" y="13398"/>
                    <a:pt x="83874" y="-2889"/>
                    <a:pt x="79119" y="445"/>
                  </a:cubicBezTo>
                  <a:lnTo>
                    <a:pt x="6562" y="42450"/>
                  </a:lnTo>
                  <a:cubicBezTo>
                    <a:pt x="2187" y="43688"/>
                    <a:pt x="0" y="48736"/>
                    <a:pt x="0" y="56356"/>
                  </a:cubicBezTo>
                  <a:lnTo>
                    <a:pt x="0" y="184087"/>
                  </a:lnTo>
                  <a:cubicBezTo>
                    <a:pt x="903" y="199546"/>
                    <a:pt x="9053" y="213671"/>
                    <a:pt x="21967" y="222187"/>
                  </a:cubicBezTo>
                  <a:lnTo>
                    <a:pt x="120961" y="279337"/>
                  </a:lnTo>
                  <a:cubicBezTo>
                    <a:pt x="129710" y="284385"/>
                    <a:pt x="137412" y="282480"/>
                    <a:pt x="140741" y="275527"/>
                  </a:cubicBezTo>
                  <a:lnTo>
                    <a:pt x="173739" y="204280"/>
                  </a:lnTo>
                  <a:cubicBezTo>
                    <a:pt x="174728" y="201632"/>
                    <a:pt x="175118" y="198803"/>
                    <a:pt x="174880" y="19599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9" name="Google Shape;1249;p29"/>
            <p:cNvSpPr/>
            <p:nvPr/>
          </p:nvSpPr>
          <p:spPr>
            <a:xfrm>
              <a:off x="3635011" y="3202477"/>
              <a:ext cx="34899" cy="63627"/>
            </a:xfrm>
            <a:custGeom>
              <a:rect b="b" l="l" r="r" t="t"/>
              <a:pathLst>
                <a:path extrusionOk="0" h="63627" w="34899">
                  <a:moveTo>
                    <a:pt x="0" y="63627"/>
                  </a:moveTo>
                  <a:lnTo>
                    <a:pt x="34900" y="43148"/>
                  </a:lnTo>
                  <a:lnTo>
                    <a:pt x="3138" y="0"/>
                  </a:lnTo>
                  <a:lnTo>
                    <a:pt x="0" y="63627"/>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0" name="Google Shape;1250;p29"/>
            <p:cNvSpPr/>
            <p:nvPr/>
          </p:nvSpPr>
          <p:spPr>
            <a:xfrm>
              <a:off x="3499691" y="2985265"/>
              <a:ext cx="174947" cy="281849"/>
            </a:xfrm>
            <a:custGeom>
              <a:rect b="b" l="l" r="r" t="t"/>
              <a:pathLst>
                <a:path extrusionOk="0" h="281849" w="174947">
                  <a:moveTo>
                    <a:pt x="174880" y="168254"/>
                  </a:moveTo>
                  <a:cubicBezTo>
                    <a:pt x="174319" y="153642"/>
                    <a:pt x="166464" y="140288"/>
                    <a:pt x="153959" y="132725"/>
                  </a:cubicBezTo>
                  <a:lnTo>
                    <a:pt x="84635" y="92720"/>
                  </a:lnTo>
                  <a:lnTo>
                    <a:pt x="95666" y="40523"/>
                  </a:lnTo>
                  <a:lnTo>
                    <a:pt x="95666" y="36713"/>
                  </a:lnTo>
                  <a:cubicBezTo>
                    <a:pt x="95704" y="31141"/>
                    <a:pt x="94933" y="25588"/>
                    <a:pt x="93383" y="20235"/>
                  </a:cubicBezTo>
                  <a:cubicBezTo>
                    <a:pt x="91291" y="13377"/>
                    <a:pt x="83874" y="-2815"/>
                    <a:pt x="79119" y="423"/>
                  </a:cubicBezTo>
                  <a:lnTo>
                    <a:pt x="6562" y="42429"/>
                  </a:lnTo>
                  <a:cubicBezTo>
                    <a:pt x="2187" y="43667"/>
                    <a:pt x="0" y="48810"/>
                    <a:pt x="0" y="56430"/>
                  </a:cubicBezTo>
                  <a:lnTo>
                    <a:pt x="0" y="183684"/>
                  </a:lnTo>
                  <a:cubicBezTo>
                    <a:pt x="875" y="199153"/>
                    <a:pt x="9025" y="213288"/>
                    <a:pt x="21967" y="221784"/>
                  </a:cubicBezTo>
                  <a:lnTo>
                    <a:pt x="120961" y="278934"/>
                  </a:lnTo>
                  <a:cubicBezTo>
                    <a:pt x="129710" y="284078"/>
                    <a:pt x="137412" y="282173"/>
                    <a:pt x="140741" y="275124"/>
                  </a:cubicBezTo>
                  <a:lnTo>
                    <a:pt x="173739" y="203877"/>
                  </a:lnTo>
                  <a:cubicBezTo>
                    <a:pt x="174728" y="201229"/>
                    <a:pt x="175118" y="198400"/>
                    <a:pt x="174880" y="195590"/>
                  </a:cubicBezTo>
                  <a:close/>
                </a:path>
              </a:pathLst>
            </a:custGeom>
            <a:solidFill>
              <a:srgbClr val="EFBD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3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2"/>
                </a:solidFill>
              </a:rPr>
              <a:t>‹#›</a:t>
            </a:fld>
            <a:endParaRPr>
              <a:solidFill>
                <a:schemeClr val="accent2"/>
              </a:solidFill>
            </a:endParaRPr>
          </a:p>
        </p:txBody>
      </p:sp>
      <p:grpSp>
        <p:nvGrpSpPr>
          <p:cNvPr id="1256" name="Google Shape;1256;p30"/>
          <p:cNvGrpSpPr/>
          <p:nvPr/>
        </p:nvGrpSpPr>
        <p:grpSpPr>
          <a:xfrm>
            <a:off x="3824899" y="1241117"/>
            <a:ext cx="4542205" cy="2661224"/>
            <a:chOff x="1177450" y="241631"/>
            <a:chExt cx="6173152" cy="3616776"/>
          </a:xfrm>
        </p:grpSpPr>
        <p:sp>
          <p:nvSpPr>
            <p:cNvPr id="1257" name="Google Shape;1257;p30"/>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8" name="Google Shape;1258;p30"/>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noFill/>
            </a:ln>
            <a:effectLst>
              <a:outerShdw blurRad="100013" rotWithShape="0" algn="bl" dir="5400000" dist="28575">
                <a:srgbClr val="38226D">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9" name="Google Shape;1259;p30"/>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0" name="Google Shape;1260;p30"/>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61" name="Google Shape;1261;p30"/>
          <p:cNvGrpSpPr/>
          <p:nvPr/>
        </p:nvGrpSpPr>
        <p:grpSpPr>
          <a:xfrm>
            <a:off x="7620717" y="2944180"/>
            <a:ext cx="1214233" cy="1885000"/>
            <a:chOff x="6492887" y="4126007"/>
            <a:chExt cx="271993" cy="422295"/>
          </a:xfrm>
        </p:grpSpPr>
        <p:sp>
          <p:nvSpPr>
            <p:cNvPr id="1262" name="Google Shape;1262;p30"/>
            <p:cNvSpPr/>
            <p:nvPr/>
          </p:nvSpPr>
          <p:spPr>
            <a:xfrm rot="10800000">
              <a:off x="6492887" y="4392220"/>
              <a:ext cx="271993" cy="156082"/>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3" name="Google Shape;1263;p30"/>
            <p:cNvSpPr/>
            <p:nvPr/>
          </p:nvSpPr>
          <p:spPr>
            <a:xfrm flipH="1">
              <a:off x="6563431" y="4299082"/>
              <a:ext cx="180447" cy="104443"/>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4" name="Google Shape;1264;p30"/>
            <p:cNvSpPr/>
            <p:nvPr/>
          </p:nvSpPr>
          <p:spPr>
            <a:xfrm flipH="1">
              <a:off x="6653655" y="4351284"/>
              <a:ext cx="90223" cy="156685"/>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5" name="Google Shape;1265;p30"/>
            <p:cNvSpPr/>
            <p:nvPr/>
          </p:nvSpPr>
          <p:spPr>
            <a:xfrm flipH="1">
              <a:off x="6563431" y="4351284"/>
              <a:ext cx="90223" cy="156685"/>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6" name="Google Shape;1266;p30"/>
            <p:cNvSpPr/>
            <p:nvPr/>
          </p:nvSpPr>
          <p:spPr>
            <a:xfrm>
              <a:off x="6631565" y="4127172"/>
              <a:ext cx="91680" cy="134039"/>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7" name="Google Shape;1267;p30"/>
            <p:cNvSpPr/>
            <p:nvPr/>
          </p:nvSpPr>
          <p:spPr>
            <a:xfrm>
              <a:off x="6638516" y="4126007"/>
              <a:ext cx="43914" cy="5411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8" name="Google Shape;1268;p30"/>
            <p:cNvSpPr/>
            <p:nvPr/>
          </p:nvSpPr>
          <p:spPr>
            <a:xfrm>
              <a:off x="6647100" y="4184749"/>
              <a:ext cx="54168" cy="60624"/>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9" name="Google Shape;1269;p30"/>
            <p:cNvSpPr/>
            <p:nvPr/>
          </p:nvSpPr>
          <p:spPr>
            <a:xfrm>
              <a:off x="6554604" y="4208935"/>
              <a:ext cx="102224" cy="145520"/>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0" name="Google Shape;1270;p30"/>
            <p:cNvSpPr/>
            <p:nvPr/>
          </p:nvSpPr>
          <p:spPr>
            <a:xfrm>
              <a:off x="6631332" y="4204595"/>
              <a:ext cx="78964" cy="104158"/>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1" name="Google Shape;1271;p30"/>
            <p:cNvSpPr/>
            <p:nvPr/>
          </p:nvSpPr>
          <p:spPr>
            <a:xfrm>
              <a:off x="6645396" y="4130153"/>
              <a:ext cx="58090" cy="71561"/>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2" name="Google Shape;1272;p30"/>
            <p:cNvSpPr/>
            <p:nvPr/>
          </p:nvSpPr>
          <p:spPr>
            <a:xfrm>
              <a:off x="6647754" y="4129873"/>
              <a:ext cx="58319" cy="54888"/>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3" name="Google Shape;1273;p30"/>
            <p:cNvSpPr/>
            <p:nvPr/>
          </p:nvSpPr>
          <p:spPr>
            <a:xfrm>
              <a:off x="6577749" y="4490229"/>
              <a:ext cx="45861" cy="34982"/>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4" name="Google Shape;1274;p30"/>
            <p:cNvSpPr/>
            <p:nvPr/>
          </p:nvSpPr>
          <p:spPr>
            <a:xfrm>
              <a:off x="6577951" y="4501389"/>
              <a:ext cx="45653" cy="23835"/>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5" name="Google Shape;1275;p30"/>
            <p:cNvSpPr/>
            <p:nvPr/>
          </p:nvSpPr>
          <p:spPr>
            <a:xfrm>
              <a:off x="6554804" y="4475155"/>
              <a:ext cx="41980" cy="32521"/>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6" name="Google Shape;1276;p30"/>
            <p:cNvSpPr/>
            <p:nvPr/>
          </p:nvSpPr>
          <p:spPr>
            <a:xfrm>
              <a:off x="6554997" y="4485886"/>
              <a:ext cx="41814" cy="21828"/>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7" name="Google Shape;1277;p30"/>
            <p:cNvSpPr/>
            <p:nvPr/>
          </p:nvSpPr>
          <p:spPr>
            <a:xfrm>
              <a:off x="6570371" y="4307401"/>
              <a:ext cx="99964" cy="172414"/>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8" name="Google Shape;1278;p30"/>
            <p:cNvSpPr/>
            <p:nvPr/>
          </p:nvSpPr>
          <p:spPr>
            <a:xfrm>
              <a:off x="6597627" y="4307742"/>
              <a:ext cx="99521" cy="186686"/>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9" name="Google Shape;1279;p30"/>
            <p:cNvSpPr/>
            <p:nvPr/>
          </p:nvSpPr>
          <p:spPr>
            <a:xfrm>
              <a:off x="6560564" y="4295988"/>
              <a:ext cx="148825" cy="136991"/>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0" name="Google Shape;1280;p30"/>
            <p:cNvSpPr/>
            <p:nvPr/>
          </p:nvSpPr>
          <p:spPr>
            <a:xfrm>
              <a:off x="6680201" y="4215053"/>
              <a:ext cx="51721" cy="181324"/>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1" name="Google Shape;1281;p30"/>
            <p:cNvSpPr/>
            <p:nvPr/>
          </p:nvSpPr>
          <p:spPr>
            <a:xfrm>
              <a:off x="6690335" y="4212768"/>
              <a:ext cx="31273" cy="39773"/>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2" name="Google Shape;1282;p30"/>
            <p:cNvSpPr/>
            <p:nvPr/>
          </p:nvSpPr>
          <p:spPr>
            <a:xfrm>
              <a:off x="6629015" y="4204538"/>
              <a:ext cx="26751" cy="28086"/>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83" name="Google Shape;1283;p30"/>
            <p:cNvGrpSpPr/>
            <p:nvPr/>
          </p:nvGrpSpPr>
          <p:grpSpPr>
            <a:xfrm>
              <a:off x="6551528" y="4270928"/>
              <a:ext cx="147953" cy="112133"/>
              <a:chOff x="6621095" y="1452181"/>
              <a:chExt cx="330894" cy="250785"/>
            </a:xfrm>
          </p:grpSpPr>
          <p:sp>
            <p:nvSpPr>
              <p:cNvPr id="1284" name="Google Shape;1284;p30"/>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5" name="Google Shape;1285;p30"/>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6" name="Google Shape;1286;p30"/>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7" name="Google Shape;1287;p30"/>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8" name="Google Shape;1288;p30"/>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289" name="Google Shape;1289;p30"/>
          <p:cNvSpPr txBox="1"/>
          <p:nvPr/>
        </p:nvSpPr>
        <p:spPr>
          <a:xfrm>
            <a:off x="312425" y="446300"/>
            <a:ext cx="3000000" cy="578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3200">
                <a:solidFill>
                  <a:schemeClr val="lt1"/>
                </a:solidFill>
                <a:latin typeface="Raleway SemiBold"/>
                <a:ea typeface="Raleway SemiBold"/>
                <a:cs typeface="Raleway SemiBold"/>
                <a:sym typeface="Raleway SemiBold"/>
              </a:rPr>
              <a:t>CONCLUSION</a:t>
            </a:r>
            <a:endParaRPr sz="4800">
              <a:solidFill>
                <a:schemeClr val="lt1"/>
              </a:solidFill>
              <a:latin typeface="Raleway SemiBold"/>
              <a:ea typeface="Raleway SemiBold"/>
              <a:cs typeface="Raleway SemiBold"/>
              <a:sym typeface="Raleway SemiBold"/>
            </a:endParaRPr>
          </a:p>
        </p:txBody>
      </p:sp>
      <p:sp>
        <p:nvSpPr>
          <p:cNvPr id="1290" name="Google Shape;1290;p30"/>
          <p:cNvSpPr txBox="1"/>
          <p:nvPr/>
        </p:nvSpPr>
        <p:spPr>
          <a:xfrm>
            <a:off x="5054250" y="1930200"/>
            <a:ext cx="1272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Barlow Light"/>
                <a:ea typeface="Barlow Light"/>
                <a:cs typeface="Barlow Light"/>
                <a:sym typeface="Barlow Light"/>
              </a:rPr>
              <a:t>Screenshot of </a:t>
            </a:r>
            <a:r>
              <a:rPr lang="en">
                <a:solidFill>
                  <a:schemeClr val="lt1"/>
                </a:solidFill>
                <a:latin typeface="Barlow Light"/>
                <a:ea typeface="Barlow Light"/>
                <a:cs typeface="Barlow Light"/>
                <a:sym typeface="Barlow Light"/>
              </a:rPr>
              <a:t>the app will go here</a:t>
            </a:r>
            <a:endParaRPr>
              <a:solidFill>
                <a:schemeClr val="lt1"/>
              </a:solidFill>
              <a:latin typeface="Barlow Light"/>
              <a:ea typeface="Barlow Light"/>
              <a:cs typeface="Barlow Light"/>
              <a:sym typeface="Barlow Light"/>
            </a:endParaRPr>
          </a:p>
        </p:txBody>
      </p:sp>
      <p:sp>
        <p:nvSpPr>
          <p:cNvPr id="1291" name="Google Shape;1291;p30"/>
          <p:cNvSpPr txBox="1"/>
          <p:nvPr/>
        </p:nvSpPr>
        <p:spPr>
          <a:xfrm>
            <a:off x="317750" y="1231275"/>
            <a:ext cx="270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Barlow Light"/>
              <a:ea typeface="Barlow Light"/>
              <a:cs typeface="Barlow Light"/>
              <a:sym typeface="Barlow Light"/>
            </a:endParaRPr>
          </a:p>
        </p:txBody>
      </p:sp>
      <p:sp>
        <p:nvSpPr>
          <p:cNvPr id="1292" name="Google Shape;1292;p30"/>
          <p:cNvSpPr txBox="1"/>
          <p:nvPr/>
        </p:nvSpPr>
        <p:spPr>
          <a:xfrm>
            <a:off x="312425" y="1231275"/>
            <a:ext cx="3437100" cy="32016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0"/>
              </a:spcBef>
              <a:spcAft>
                <a:spcPts val="0"/>
              </a:spcAft>
              <a:buNone/>
            </a:pPr>
            <a:r>
              <a:rPr lang="en">
                <a:solidFill>
                  <a:schemeClr val="lt1"/>
                </a:solidFill>
                <a:latin typeface="Barlow Light"/>
                <a:ea typeface="Barlow Light"/>
                <a:cs typeface="Barlow Light"/>
                <a:sym typeface="Barlow Light"/>
              </a:rPr>
              <a:t>Based on the insights from the data:</a:t>
            </a:r>
            <a:endParaRPr>
              <a:solidFill>
                <a:schemeClr val="lt1"/>
              </a:solidFill>
              <a:latin typeface="Barlow Light"/>
              <a:ea typeface="Barlow Light"/>
              <a:cs typeface="Barlow Light"/>
              <a:sym typeface="Barlow Light"/>
            </a:endParaRPr>
          </a:p>
          <a:p>
            <a:pPr indent="0" lvl="0" marL="0" rtl="0" algn="just">
              <a:lnSpc>
                <a:spcPct val="100000"/>
              </a:lnSpc>
              <a:spcBef>
                <a:spcPts val="0"/>
              </a:spcBef>
              <a:spcAft>
                <a:spcPts val="0"/>
              </a:spcAft>
              <a:buNone/>
            </a:pPr>
            <a:r>
              <a:t/>
            </a:r>
            <a:endParaRPr>
              <a:solidFill>
                <a:schemeClr val="lt1"/>
              </a:solidFill>
              <a:latin typeface="Barlow Light"/>
              <a:ea typeface="Barlow Light"/>
              <a:cs typeface="Barlow Light"/>
              <a:sym typeface="Barlow Light"/>
            </a:endParaRPr>
          </a:p>
          <a:p>
            <a:pPr indent="-317500" lvl="0" marL="457200" rtl="0" algn="just">
              <a:lnSpc>
                <a:spcPct val="100000"/>
              </a:lnSpc>
              <a:spcBef>
                <a:spcPts val="0"/>
              </a:spcBef>
              <a:spcAft>
                <a:spcPts val="0"/>
              </a:spcAft>
              <a:buClr>
                <a:schemeClr val="lt1"/>
              </a:buClr>
              <a:buSzPts val="1400"/>
              <a:buFont typeface="Barlow Light"/>
              <a:buChar char="●"/>
            </a:pPr>
            <a:r>
              <a:rPr lang="en">
                <a:solidFill>
                  <a:schemeClr val="lt1"/>
                </a:solidFill>
                <a:latin typeface="Barlow Light"/>
                <a:ea typeface="Barlow Light"/>
                <a:cs typeface="Barlow Light"/>
                <a:sym typeface="Barlow Light"/>
              </a:rPr>
              <a:t>It is clear that there are many people who believe and can equally tilt towards eco-friendly products and brands</a:t>
            </a:r>
            <a:endParaRPr>
              <a:solidFill>
                <a:schemeClr val="lt1"/>
              </a:solidFill>
              <a:latin typeface="Barlow Light"/>
              <a:ea typeface="Barlow Light"/>
              <a:cs typeface="Barlow Light"/>
              <a:sym typeface="Barlow Light"/>
            </a:endParaRPr>
          </a:p>
          <a:p>
            <a:pPr indent="0" lvl="0" marL="0" rtl="0" algn="just">
              <a:lnSpc>
                <a:spcPct val="100000"/>
              </a:lnSpc>
              <a:spcBef>
                <a:spcPts val="0"/>
              </a:spcBef>
              <a:spcAft>
                <a:spcPts val="0"/>
              </a:spcAft>
              <a:buNone/>
            </a:pPr>
            <a:r>
              <a:t/>
            </a:r>
            <a:endParaRPr>
              <a:solidFill>
                <a:schemeClr val="lt1"/>
              </a:solidFill>
              <a:latin typeface="Barlow Light"/>
              <a:ea typeface="Barlow Light"/>
              <a:cs typeface="Barlow Light"/>
              <a:sym typeface="Barlow Light"/>
            </a:endParaRPr>
          </a:p>
          <a:p>
            <a:pPr indent="-317500" lvl="0" marL="457200" rtl="0" algn="just">
              <a:lnSpc>
                <a:spcPct val="100000"/>
              </a:lnSpc>
              <a:spcBef>
                <a:spcPts val="0"/>
              </a:spcBef>
              <a:spcAft>
                <a:spcPts val="0"/>
              </a:spcAft>
              <a:buClr>
                <a:schemeClr val="lt1"/>
              </a:buClr>
              <a:buSzPts val="1400"/>
              <a:buFont typeface="Barlow Light"/>
              <a:buChar char="●"/>
            </a:pPr>
            <a:r>
              <a:rPr lang="en">
                <a:solidFill>
                  <a:schemeClr val="lt1"/>
                </a:solidFill>
                <a:latin typeface="Barlow Light"/>
                <a:ea typeface="Barlow Light"/>
                <a:cs typeface="Barlow Light"/>
                <a:sym typeface="Barlow Light"/>
              </a:rPr>
              <a:t>America and </a:t>
            </a:r>
            <a:r>
              <a:rPr lang="en">
                <a:solidFill>
                  <a:schemeClr val="lt1"/>
                </a:solidFill>
                <a:latin typeface="Barlow Light"/>
                <a:ea typeface="Barlow Light"/>
                <a:cs typeface="Barlow Light"/>
                <a:sym typeface="Barlow Light"/>
              </a:rPr>
              <a:t>China seem to be more involved as a whole.</a:t>
            </a:r>
            <a:endParaRPr>
              <a:solidFill>
                <a:schemeClr val="lt1"/>
              </a:solidFill>
              <a:latin typeface="Barlow Light"/>
              <a:ea typeface="Barlow Light"/>
              <a:cs typeface="Barlow Light"/>
              <a:sym typeface="Barlow Light"/>
            </a:endParaRPr>
          </a:p>
          <a:p>
            <a:pPr indent="0" lvl="0" marL="0" rtl="0" algn="just">
              <a:lnSpc>
                <a:spcPct val="100000"/>
              </a:lnSpc>
              <a:spcBef>
                <a:spcPts val="0"/>
              </a:spcBef>
              <a:spcAft>
                <a:spcPts val="0"/>
              </a:spcAft>
              <a:buNone/>
            </a:pPr>
            <a:r>
              <a:t/>
            </a:r>
            <a:endParaRPr>
              <a:solidFill>
                <a:schemeClr val="lt1"/>
              </a:solidFill>
              <a:latin typeface="Barlow Light"/>
              <a:ea typeface="Barlow Light"/>
              <a:cs typeface="Barlow Light"/>
              <a:sym typeface="Barlow Light"/>
            </a:endParaRPr>
          </a:p>
          <a:p>
            <a:pPr indent="-317500" lvl="0" marL="457200" rtl="0" algn="just">
              <a:lnSpc>
                <a:spcPct val="100000"/>
              </a:lnSpc>
              <a:spcBef>
                <a:spcPts val="0"/>
              </a:spcBef>
              <a:spcAft>
                <a:spcPts val="0"/>
              </a:spcAft>
              <a:buClr>
                <a:schemeClr val="lt1"/>
              </a:buClr>
              <a:buSzPts val="1400"/>
              <a:buFont typeface="Barlow Light"/>
              <a:buChar char="●"/>
            </a:pPr>
            <a:r>
              <a:rPr lang="en">
                <a:solidFill>
                  <a:schemeClr val="lt1"/>
                </a:solidFill>
                <a:latin typeface="Barlow Light"/>
                <a:ea typeface="Barlow Light"/>
                <a:cs typeface="Barlow Light"/>
                <a:sym typeface="Barlow Light"/>
              </a:rPr>
              <a:t>The solution we provide can give insight and predict the sentiment based on novel tweets</a:t>
            </a:r>
            <a:endParaRPr>
              <a:solidFill>
                <a:schemeClr val="lt1"/>
              </a:solidFill>
              <a:latin typeface="Barlow Light"/>
              <a:ea typeface="Barlow Light"/>
              <a:cs typeface="Barlow Light"/>
              <a:sym typeface="Barlow Light"/>
            </a:endParaRPr>
          </a:p>
          <a:p>
            <a:pPr indent="0" lvl="0" marL="0" rtl="0" algn="just">
              <a:lnSpc>
                <a:spcPct val="100000"/>
              </a:lnSpc>
              <a:spcBef>
                <a:spcPts val="0"/>
              </a:spcBef>
              <a:spcAft>
                <a:spcPts val="0"/>
              </a:spcAft>
              <a:buNone/>
            </a:pPr>
            <a:r>
              <a:t/>
            </a:r>
            <a:endParaRPr>
              <a:latin typeface="Barlow Light"/>
              <a:ea typeface="Barlow Light"/>
              <a:cs typeface="Barlow Light"/>
              <a:sym typeface="Barlow Light"/>
            </a:endParaRPr>
          </a:p>
        </p:txBody>
      </p:sp>
      <p:pic>
        <p:nvPicPr>
          <p:cNvPr id="1293" name="Google Shape;1293;p30"/>
          <p:cNvPicPr preferRelativeResize="0"/>
          <p:nvPr/>
        </p:nvPicPr>
        <p:blipFill rotWithShape="1">
          <a:blip r:embed="rId3">
            <a:alphaModFix/>
          </a:blip>
          <a:srcRect b="5367" l="30455" r="12778" t="16384"/>
          <a:stretch/>
        </p:blipFill>
        <p:spPr>
          <a:xfrm>
            <a:off x="4329275" y="1380200"/>
            <a:ext cx="3544848" cy="2263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3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299" name="Google Shape;1299;p31"/>
          <p:cNvGrpSpPr/>
          <p:nvPr/>
        </p:nvGrpSpPr>
        <p:grpSpPr>
          <a:xfrm>
            <a:off x="5410301" y="719490"/>
            <a:ext cx="3356124" cy="3829046"/>
            <a:chOff x="2602525" y="317054"/>
            <a:chExt cx="4174283" cy="4762495"/>
          </a:xfrm>
        </p:grpSpPr>
        <p:sp>
          <p:nvSpPr>
            <p:cNvPr id="1300" name="Google Shape;1300;p31"/>
            <p:cNvSpPr/>
            <p:nvPr/>
          </p:nvSpPr>
          <p:spPr>
            <a:xfrm>
              <a:off x="3677747" y="776267"/>
              <a:ext cx="2670951" cy="3350306"/>
            </a:xfrm>
            <a:custGeom>
              <a:rect b="b" l="l" r="r" t="t"/>
              <a:pathLst>
                <a:path extrusionOk="0" h="3350306" w="2670951">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1" name="Google Shape;1301;p31"/>
            <p:cNvSpPr/>
            <p:nvPr/>
          </p:nvSpPr>
          <p:spPr>
            <a:xfrm>
              <a:off x="3662233" y="794118"/>
              <a:ext cx="2655076" cy="3335369"/>
            </a:xfrm>
            <a:custGeom>
              <a:rect b="b" l="l" r="r" t="t"/>
              <a:pathLst>
                <a:path extrusionOk="0" h="3335369" w="2655076">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2" name="Google Shape;1302;p31"/>
            <p:cNvSpPr/>
            <p:nvPr/>
          </p:nvSpPr>
          <p:spPr>
            <a:xfrm>
              <a:off x="3763407" y="1012375"/>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3" name="Google Shape;1303;p31"/>
            <p:cNvSpPr/>
            <p:nvPr/>
          </p:nvSpPr>
          <p:spPr>
            <a:xfrm>
              <a:off x="3763407" y="1170775"/>
              <a:ext cx="1493432" cy="908399"/>
            </a:xfrm>
            <a:custGeom>
              <a:rect b="b" l="l" r="r" t="t"/>
              <a:pathLst>
                <a:path extrusionOk="0" h="908399" w="1493432">
                  <a:moveTo>
                    <a:pt x="1493433" y="908399"/>
                  </a:moveTo>
                  <a:lnTo>
                    <a:pt x="0" y="45434"/>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4" name="Google Shape;1304;p31"/>
            <p:cNvSpPr/>
            <p:nvPr/>
          </p:nvSpPr>
          <p:spPr>
            <a:xfrm>
              <a:off x="3763407" y="1252119"/>
              <a:ext cx="1319638" cy="808005"/>
            </a:xfrm>
            <a:custGeom>
              <a:rect b="b" l="l" r="r" t="t"/>
              <a:pathLst>
                <a:path extrusionOk="0" h="808005" w="1319638">
                  <a:moveTo>
                    <a:pt x="1319638" y="808006"/>
                  </a:moveTo>
                  <a:lnTo>
                    <a:pt x="0" y="45434"/>
                  </a:lnTo>
                  <a:lnTo>
                    <a:pt x="0" y="0"/>
                  </a:lnTo>
                  <a:lnTo>
                    <a:pt x="1319638" y="762572"/>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5" name="Google Shape;1305;p31"/>
            <p:cNvSpPr/>
            <p:nvPr/>
          </p:nvSpPr>
          <p:spPr>
            <a:xfrm>
              <a:off x="3763407" y="1333558"/>
              <a:ext cx="1235786" cy="759428"/>
            </a:xfrm>
            <a:custGeom>
              <a:rect b="b" l="l" r="r" t="t"/>
              <a:pathLst>
                <a:path extrusionOk="0" h="759428" w="1235786">
                  <a:moveTo>
                    <a:pt x="1235787" y="759428"/>
                  </a:moveTo>
                  <a:lnTo>
                    <a:pt x="0" y="45434"/>
                  </a:lnTo>
                  <a:lnTo>
                    <a:pt x="0" y="0"/>
                  </a:lnTo>
                  <a:lnTo>
                    <a:pt x="1235787" y="713994"/>
                  </a:lnTo>
                  <a:lnTo>
                    <a:pt x="1235787" y="75942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6" name="Google Shape;1306;p31"/>
            <p:cNvSpPr/>
            <p:nvPr/>
          </p:nvSpPr>
          <p:spPr>
            <a:xfrm>
              <a:off x="5632982" y="2768594"/>
              <a:ext cx="578775" cy="425291"/>
            </a:xfrm>
            <a:custGeom>
              <a:rect b="b" l="l" r="r" t="t"/>
              <a:pathLst>
                <a:path extrusionOk="0" h="425291" w="578775">
                  <a:moveTo>
                    <a:pt x="578775" y="425291"/>
                  </a:moveTo>
                  <a:lnTo>
                    <a:pt x="0" y="90869"/>
                  </a:lnTo>
                  <a:lnTo>
                    <a:pt x="0" y="0"/>
                  </a:lnTo>
                  <a:lnTo>
                    <a:pt x="578775" y="334328"/>
                  </a:lnTo>
                  <a:lnTo>
                    <a:pt x="578775" y="42529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7" name="Google Shape;1307;p31"/>
            <p:cNvSpPr/>
            <p:nvPr/>
          </p:nvSpPr>
          <p:spPr>
            <a:xfrm>
              <a:off x="5632982" y="2926995"/>
              <a:ext cx="548794" cy="362521"/>
            </a:xfrm>
            <a:custGeom>
              <a:rect b="b" l="l" r="r" t="t"/>
              <a:pathLst>
                <a:path extrusionOk="0" h="362521" w="548794">
                  <a:moveTo>
                    <a:pt x="548795" y="362521"/>
                  </a:moveTo>
                  <a:lnTo>
                    <a:pt x="0" y="45434"/>
                  </a:lnTo>
                  <a:lnTo>
                    <a:pt x="0" y="0"/>
                  </a:lnTo>
                  <a:lnTo>
                    <a:pt x="548795" y="317087"/>
                  </a:lnTo>
                  <a:lnTo>
                    <a:pt x="548795" y="362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8" name="Google Shape;1308;p31"/>
            <p:cNvSpPr/>
            <p:nvPr/>
          </p:nvSpPr>
          <p:spPr>
            <a:xfrm>
              <a:off x="5632982" y="3008338"/>
              <a:ext cx="484930" cy="325659"/>
            </a:xfrm>
            <a:custGeom>
              <a:rect b="b" l="l" r="r" t="t"/>
              <a:pathLst>
                <a:path extrusionOk="0" h="325659" w="484930">
                  <a:moveTo>
                    <a:pt x="484930" y="325660"/>
                  </a:moveTo>
                  <a:lnTo>
                    <a:pt x="0" y="45434"/>
                  </a:lnTo>
                  <a:lnTo>
                    <a:pt x="0" y="0"/>
                  </a:lnTo>
                  <a:lnTo>
                    <a:pt x="484930" y="280226"/>
                  </a:lnTo>
                  <a:lnTo>
                    <a:pt x="484930" y="32566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9" name="Google Shape;1309;p31"/>
            <p:cNvSpPr/>
            <p:nvPr/>
          </p:nvSpPr>
          <p:spPr>
            <a:xfrm>
              <a:off x="5632982" y="3089777"/>
              <a:ext cx="454092" cy="307752"/>
            </a:xfrm>
            <a:custGeom>
              <a:rect b="b" l="l" r="r" t="t"/>
              <a:pathLst>
                <a:path extrusionOk="0" h="307752" w="454092">
                  <a:moveTo>
                    <a:pt x="454093" y="307753"/>
                  </a:moveTo>
                  <a:lnTo>
                    <a:pt x="0" y="45434"/>
                  </a:lnTo>
                  <a:lnTo>
                    <a:pt x="0" y="0"/>
                  </a:lnTo>
                  <a:lnTo>
                    <a:pt x="454093" y="262319"/>
                  </a:lnTo>
                  <a:lnTo>
                    <a:pt x="454093" y="3077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0" name="Google Shape;1310;p31"/>
            <p:cNvSpPr/>
            <p:nvPr/>
          </p:nvSpPr>
          <p:spPr>
            <a:xfrm>
              <a:off x="3763407" y="1505008"/>
              <a:ext cx="1575095" cy="1000982"/>
            </a:xfrm>
            <a:custGeom>
              <a:rect b="b" l="l" r="r" t="t"/>
              <a:pathLst>
                <a:path extrusionOk="0" h="1000982" w="1575095">
                  <a:moveTo>
                    <a:pt x="1575095" y="1000982"/>
                  </a:moveTo>
                  <a:lnTo>
                    <a:pt x="0" y="90868"/>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1" name="Google Shape;1311;p31"/>
            <p:cNvSpPr/>
            <p:nvPr/>
          </p:nvSpPr>
          <p:spPr>
            <a:xfrm>
              <a:off x="3763407" y="1663408"/>
              <a:ext cx="1493432" cy="908399"/>
            </a:xfrm>
            <a:custGeom>
              <a:rect b="b" l="l" r="r" t="t"/>
              <a:pathLst>
                <a:path extrusionOk="0" h="908399" w="1493432">
                  <a:moveTo>
                    <a:pt x="1493433" y="908399"/>
                  </a:moveTo>
                  <a:lnTo>
                    <a:pt x="0" y="45529"/>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2" name="Google Shape;1312;p31"/>
            <p:cNvSpPr/>
            <p:nvPr/>
          </p:nvSpPr>
          <p:spPr>
            <a:xfrm>
              <a:off x="3763407" y="1744847"/>
              <a:ext cx="1319638" cy="807910"/>
            </a:xfrm>
            <a:custGeom>
              <a:rect b="b" l="l" r="r" t="t"/>
              <a:pathLst>
                <a:path extrusionOk="0" h="807910" w="1319638">
                  <a:moveTo>
                    <a:pt x="1319638" y="807911"/>
                  </a:moveTo>
                  <a:lnTo>
                    <a:pt x="0" y="45434"/>
                  </a:lnTo>
                  <a:lnTo>
                    <a:pt x="0" y="0"/>
                  </a:lnTo>
                  <a:lnTo>
                    <a:pt x="1319638" y="762476"/>
                  </a:lnTo>
                  <a:lnTo>
                    <a:pt x="1319638" y="80791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3" name="Google Shape;1313;p31"/>
            <p:cNvSpPr/>
            <p:nvPr/>
          </p:nvSpPr>
          <p:spPr>
            <a:xfrm>
              <a:off x="3763407" y="1826191"/>
              <a:ext cx="1235786" cy="759523"/>
            </a:xfrm>
            <a:custGeom>
              <a:rect b="b" l="l" r="r" t="t"/>
              <a:pathLst>
                <a:path extrusionOk="0" h="759523" w="1235786">
                  <a:moveTo>
                    <a:pt x="1235787" y="759523"/>
                  </a:moveTo>
                  <a:lnTo>
                    <a:pt x="0" y="45434"/>
                  </a:lnTo>
                  <a:lnTo>
                    <a:pt x="0" y="0"/>
                  </a:lnTo>
                  <a:lnTo>
                    <a:pt x="1235787" y="713994"/>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4" name="Google Shape;1314;p31"/>
            <p:cNvSpPr/>
            <p:nvPr/>
          </p:nvSpPr>
          <p:spPr>
            <a:xfrm>
              <a:off x="3763407" y="1997641"/>
              <a:ext cx="1575095" cy="1001077"/>
            </a:xfrm>
            <a:custGeom>
              <a:rect b="b" l="l" r="r" t="t"/>
              <a:pathLst>
                <a:path extrusionOk="0" h="1001077" w="1575095">
                  <a:moveTo>
                    <a:pt x="1575095" y="1001078"/>
                  </a:moveTo>
                  <a:lnTo>
                    <a:pt x="0" y="90964"/>
                  </a:lnTo>
                  <a:lnTo>
                    <a:pt x="0" y="0"/>
                  </a:lnTo>
                  <a:lnTo>
                    <a:pt x="1575095" y="910209"/>
                  </a:lnTo>
                  <a:lnTo>
                    <a:pt x="1575095" y="100107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5" name="Google Shape;1315;p31"/>
            <p:cNvSpPr/>
            <p:nvPr/>
          </p:nvSpPr>
          <p:spPr>
            <a:xfrm>
              <a:off x="3763407" y="2156137"/>
              <a:ext cx="1493432" cy="908399"/>
            </a:xfrm>
            <a:custGeom>
              <a:rect b="b" l="l" r="r" t="t"/>
              <a:pathLst>
                <a:path extrusionOk="0" h="908399" w="1493432">
                  <a:moveTo>
                    <a:pt x="1493433" y="908399"/>
                  </a:moveTo>
                  <a:lnTo>
                    <a:pt x="0" y="45434"/>
                  </a:lnTo>
                  <a:lnTo>
                    <a:pt x="0" y="0"/>
                  </a:lnTo>
                  <a:lnTo>
                    <a:pt x="1493433" y="862870"/>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6" name="Google Shape;1316;p31"/>
            <p:cNvSpPr/>
            <p:nvPr/>
          </p:nvSpPr>
          <p:spPr>
            <a:xfrm>
              <a:off x="3763407" y="2237480"/>
              <a:ext cx="1319638" cy="808005"/>
            </a:xfrm>
            <a:custGeom>
              <a:rect b="b" l="l" r="r" t="t"/>
              <a:pathLst>
                <a:path extrusionOk="0" h="808005" w="1319638">
                  <a:moveTo>
                    <a:pt x="1319638" y="808006"/>
                  </a:moveTo>
                  <a:lnTo>
                    <a:pt x="0" y="45434"/>
                  </a:lnTo>
                  <a:lnTo>
                    <a:pt x="0" y="0"/>
                  </a:lnTo>
                  <a:lnTo>
                    <a:pt x="1319638" y="762476"/>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7" name="Google Shape;1317;p31"/>
            <p:cNvSpPr/>
            <p:nvPr/>
          </p:nvSpPr>
          <p:spPr>
            <a:xfrm>
              <a:off x="3763407" y="2318824"/>
              <a:ext cx="1235786" cy="759523"/>
            </a:xfrm>
            <a:custGeom>
              <a:rect b="b" l="l" r="r" t="t"/>
              <a:pathLst>
                <a:path extrusionOk="0" h="759523" w="1235786">
                  <a:moveTo>
                    <a:pt x="1235787" y="759523"/>
                  </a:moveTo>
                  <a:lnTo>
                    <a:pt x="0" y="45529"/>
                  </a:lnTo>
                  <a:lnTo>
                    <a:pt x="0" y="0"/>
                  </a:lnTo>
                  <a:lnTo>
                    <a:pt x="1235787" y="714089"/>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8" name="Google Shape;1318;p31"/>
            <p:cNvSpPr/>
            <p:nvPr/>
          </p:nvSpPr>
          <p:spPr>
            <a:xfrm>
              <a:off x="3763407" y="2490369"/>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9" name="Google Shape;1319;p31"/>
            <p:cNvSpPr/>
            <p:nvPr/>
          </p:nvSpPr>
          <p:spPr>
            <a:xfrm>
              <a:off x="3763407" y="2648770"/>
              <a:ext cx="1493528" cy="887920"/>
            </a:xfrm>
            <a:custGeom>
              <a:rect b="b" l="l" r="r" t="t"/>
              <a:pathLst>
                <a:path extrusionOk="0" h="887920" w="1493528">
                  <a:moveTo>
                    <a:pt x="1493528" y="862965"/>
                  </a:moveTo>
                  <a:lnTo>
                    <a:pt x="1493528" y="887920"/>
                  </a:lnTo>
                  <a:lnTo>
                    <a:pt x="0" y="24955"/>
                  </a:lnTo>
                  <a:lnTo>
                    <a:pt x="0" y="0"/>
                  </a:lnTo>
                  <a:lnTo>
                    <a:pt x="1493528" y="862965"/>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0" name="Google Shape;1320;p31"/>
            <p:cNvSpPr/>
            <p:nvPr/>
          </p:nvSpPr>
          <p:spPr>
            <a:xfrm>
              <a:off x="5633267" y="2100963"/>
              <a:ext cx="578489" cy="901329"/>
            </a:xfrm>
            <a:custGeom>
              <a:rect b="b" l="l" r="r" t="t"/>
              <a:pathLst>
                <a:path extrusionOk="0" h="901329" w="578489">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1" name="Google Shape;1321;p31"/>
            <p:cNvSpPr/>
            <p:nvPr/>
          </p:nvSpPr>
          <p:spPr>
            <a:xfrm>
              <a:off x="3680697" y="317054"/>
              <a:ext cx="2667830" cy="1909376"/>
            </a:xfrm>
            <a:custGeom>
              <a:rect b="b" l="l" r="r" t="t"/>
              <a:pathLst>
                <a:path extrusionOk="0" h="1909376" w="266783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2" name="Google Shape;1322;p31"/>
            <p:cNvSpPr/>
            <p:nvPr/>
          </p:nvSpPr>
          <p:spPr>
            <a:xfrm>
              <a:off x="3662233" y="334831"/>
              <a:ext cx="2655171" cy="1893451"/>
            </a:xfrm>
            <a:custGeom>
              <a:rect b="b" l="l" r="r" t="t"/>
              <a:pathLst>
                <a:path extrusionOk="0" h="1893451" w="2655171">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3" name="Google Shape;1323;p31"/>
            <p:cNvSpPr/>
            <p:nvPr/>
          </p:nvSpPr>
          <p:spPr>
            <a:xfrm>
              <a:off x="3763692" y="506668"/>
              <a:ext cx="2448064" cy="1546988"/>
            </a:xfrm>
            <a:custGeom>
              <a:rect b="b" l="l" r="r" t="t"/>
              <a:pathLst>
                <a:path extrusionOk="0" h="1546988" w="2448064">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4" name="Google Shape;1324;p31"/>
            <p:cNvSpPr/>
            <p:nvPr/>
          </p:nvSpPr>
          <p:spPr>
            <a:xfrm>
              <a:off x="6042246" y="1815046"/>
              <a:ext cx="173984" cy="241344"/>
            </a:xfrm>
            <a:custGeom>
              <a:rect b="b" l="l" r="r" t="t"/>
              <a:pathLst>
                <a:path extrusionOk="0" h="241344" w="173984">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5" name="Google Shape;1325;p31"/>
            <p:cNvSpPr/>
            <p:nvPr/>
          </p:nvSpPr>
          <p:spPr>
            <a:xfrm>
              <a:off x="3824606" y="578160"/>
              <a:ext cx="40165" cy="72472"/>
            </a:xfrm>
            <a:custGeom>
              <a:rect b="b" l="l" r="r" t="t"/>
              <a:pathLst>
                <a:path extrusionOk="0" h="72472" w="40165">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6" name="Google Shape;1326;p31"/>
            <p:cNvSpPr/>
            <p:nvPr/>
          </p:nvSpPr>
          <p:spPr>
            <a:xfrm>
              <a:off x="3871213" y="621212"/>
              <a:ext cx="35348" cy="54941"/>
            </a:xfrm>
            <a:custGeom>
              <a:rect b="b" l="l" r="r" t="t"/>
              <a:pathLst>
                <a:path extrusionOk="0" h="54941" w="35348">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7" name="Google Shape;1327;p31"/>
            <p:cNvSpPr/>
            <p:nvPr/>
          </p:nvSpPr>
          <p:spPr>
            <a:xfrm>
              <a:off x="3913502" y="644554"/>
              <a:ext cx="33883" cy="60925"/>
            </a:xfrm>
            <a:custGeom>
              <a:rect b="b" l="l" r="r" t="t"/>
              <a:pathLst>
                <a:path extrusionOk="0" h="60925" w="33883">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8" name="Google Shape;1328;p31"/>
            <p:cNvSpPr/>
            <p:nvPr/>
          </p:nvSpPr>
          <p:spPr>
            <a:xfrm>
              <a:off x="3956522" y="663093"/>
              <a:ext cx="19892" cy="51720"/>
            </a:xfrm>
            <a:custGeom>
              <a:rect b="b" l="l" r="r" t="t"/>
              <a:pathLst>
                <a:path extrusionOk="0" h="51720" w="19892">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9" name="Google Shape;1329;p31"/>
            <p:cNvSpPr/>
            <p:nvPr/>
          </p:nvSpPr>
          <p:spPr>
            <a:xfrm>
              <a:off x="3980286" y="683824"/>
              <a:ext cx="34675" cy="54516"/>
            </a:xfrm>
            <a:custGeom>
              <a:rect b="b" l="l" r="r" t="t"/>
              <a:pathLst>
                <a:path extrusionOk="0" h="54516" w="34675">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0" name="Google Shape;1330;p31"/>
            <p:cNvSpPr/>
            <p:nvPr/>
          </p:nvSpPr>
          <p:spPr>
            <a:xfrm>
              <a:off x="4022575" y="681666"/>
              <a:ext cx="32718" cy="85915"/>
            </a:xfrm>
            <a:custGeom>
              <a:rect b="b" l="l" r="r" t="t"/>
              <a:pathLst>
                <a:path extrusionOk="0" h="85915" w="32718">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1" name="Google Shape;1331;p31"/>
            <p:cNvSpPr/>
            <p:nvPr/>
          </p:nvSpPr>
          <p:spPr>
            <a:xfrm>
              <a:off x="4065860" y="766513"/>
              <a:ext cx="8800" cy="10615"/>
            </a:xfrm>
            <a:custGeom>
              <a:rect b="b" l="l" r="r" t="t"/>
              <a:pathLst>
                <a:path extrusionOk="0" h="10615" w="880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2" name="Google Shape;1332;p31"/>
            <p:cNvSpPr/>
            <p:nvPr/>
          </p:nvSpPr>
          <p:spPr>
            <a:xfrm>
              <a:off x="4086317" y="778377"/>
              <a:ext cx="8807" cy="10445"/>
            </a:xfrm>
            <a:custGeom>
              <a:rect b="b" l="l" r="r" t="t"/>
              <a:pathLst>
                <a:path extrusionOk="0" h="10445" w="8807">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3" name="Google Shape;1333;p31"/>
            <p:cNvSpPr/>
            <p:nvPr/>
          </p:nvSpPr>
          <p:spPr>
            <a:xfrm>
              <a:off x="4106781" y="790188"/>
              <a:ext cx="8804" cy="10445"/>
            </a:xfrm>
            <a:custGeom>
              <a:rect b="b" l="l" r="r" t="t"/>
              <a:pathLst>
                <a:path extrusionOk="0" h="10445" w="8804">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4" name="Google Shape;1334;p31"/>
            <p:cNvSpPr/>
            <p:nvPr/>
          </p:nvSpPr>
          <p:spPr>
            <a:xfrm>
              <a:off x="6091738" y="1886219"/>
              <a:ext cx="73770" cy="113063"/>
            </a:xfrm>
            <a:custGeom>
              <a:rect b="b" l="l" r="r" t="t"/>
              <a:pathLst>
                <a:path extrusionOk="0" h="113063" w="7377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5" name="Google Shape;1335;p31"/>
            <p:cNvSpPr/>
            <p:nvPr/>
          </p:nvSpPr>
          <p:spPr>
            <a:xfrm>
              <a:off x="5099606" y="2084115"/>
              <a:ext cx="833576" cy="1053763"/>
            </a:xfrm>
            <a:custGeom>
              <a:rect b="b" l="l" r="r" t="t"/>
              <a:pathLst>
                <a:path extrusionOk="0" h="1053763" w="833576">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6" name="Google Shape;1336;p31"/>
            <p:cNvSpPr/>
            <p:nvPr/>
          </p:nvSpPr>
          <p:spPr>
            <a:xfrm>
              <a:off x="4974070" y="2163744"/>
              <a:ext cx="820424" cy="1006964"/>
            </a:xfrm>
            <a:custGeom>
              <a:rect b="b" l="l" r="r" t="t"/>
              <a:pathLst>
                <a:path extrusionOk="0" h="1006964" w="820424">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7" name="Google Shape;1337;p31"/>
            <p:cNvSpPr/>
            <p:nvPr/>
          </p:nvSpPr>
          <p:spPr>
            <a:xfrm>
              <a:off x="5034477" y="2242227"/>
              <a:ext cx="618491" cy="852150"/>
            </a:xfrm>
            <a:custGeom>
              <a:rect b="b" l="l" r="r" t="t"/>
              <a:pathLst>
                <a:path extrusionOk="0" h="852150" w="618491">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8" name="Google Shape;1338;p31"/>
            <p:cNvSpPr/>
            <p:nvPr/>
          </p:nvSpPr>
          <p:spPr>
            <a:xfrm>
              <a:off x="5108865" y="2242623"/>
              <a:ext cx="621582" cy="807149"/>
            </a:xfrm>
            <a:custGeom>
              <a:rect b="b" l="l" r="r" t="t"/>
              <a:pathLst>
                <a:path extrusionOk="0" h="807149" w="621582">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9" name="Google Shape;1339;p31"/>
            <p:cNvSpPr/>
            <p:nvPr/>
          </p:nvSpPr>
          <p:spPr>
            <a:xfrm>
              <a:off x="5831808" y="2838412"/>
              <a:ext cx="311135" cy="259746"/>
            </a:xfrm>
            <a:custGeom>
              <a:rect b="b" l="l" r="r" t="t"/>
              <a:pathLst>
                <a:path extrusionOk="0" h="259746" w="311135">
                  <a:moveTo>
                    <a:pt x="0" y="0"/>
                  </a:moveTo>
                  <a:lnTo>
                    <a:pt x="311136" y="179546"/>
                  </a:lnTo>
                  <a:lnTo>
                    <a:pt x="311136" y="259747"/>
                  </a:lnTo>
                  <a:lnTo>
                    <a:pt x="0" y="80201"/>
                  </a:lnTo>
                  <a:lnTo>
                    <a:pt x="0"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0" name="Google Shape;1340;p31"/>
            <p:cNvSpPr/>
            <p:nvPr/>
          </p:nvSpPr>
          <p:spPr>
            <a:xfrm>
              <a:off x="5831808" y="2798312"/>
              <a:ext cx="380520" cy="219646"/>
            </a:xfrm>
            <a:custGeom>
              <a:rect b="b" l="l" r="r" t="t"/>
              <a:pathLst>
                <a:path extrusionOk="0" h="219646" w="380520">
                  <a:moveTo>
                    <a:pt x="69384" y="0"/>
                  </a:moveTo>
                  <a:lnTo>
                    <a:pt x="380520" y="179546"/>
                  </a:lnTo>
                  <a:lnTo>
                    <a:pt x="311136" y="219646"/>
                  </a:lnTo>
                  <a:lnTo>
                    <a:pt x="0" y="40100"/>
                  </a:lnTo>
                  <a:lnTo>
                    <a:pt x="69384" y="0"/>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1" name="Google Shape;1341;p31"/>
            <p:cNvSpPr/>
            <p:nvPr/>
          </p:nvSpPr>
          <p:spPr>
            <a:xfrm>
              <a:off x="6056214" y="2910510"/>
              <a:ext cx="696628" cy="514166"/>
            </a:xfrm>
            <a:custGeom>
              <a:rect b="b" l="l" r="r" t="t"/>
              <a:pathLst>
                <a:path extrusionOk="0" h="514166" w="696628">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2" name="Google Shape;1342;p31"/>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3" name="Google Shape;1343;p31"/>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4" name="Google Shape;1344;p31"/>
            <p:cNvSpPr/>
            <p:nvPr/>
          </p:nvSpPr>
          <p:spPr>
            <a:xfrm>
              <a:off x="3797207" y="2991392"/>
              <a:ext cx="2353338" cy="1403876"/>
            </a:xfrm>
            <a:custGeom>
              <a:rect b="b" l="l" r="r" t="t"/>
              <a:pathLst>
                <a:path extrusionOk="0" h="1403876" w="2353338">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5" name="Google Shape;1345;p31"/>
            <p:cNvSpPr/>
            <p:nvPr/>
          </p:nvSpPr>
          <p:spPr>
            <a:xfrm>
              <a:off x="2602525" y="4569200"/>
              <a:ext cx="891148" cy="510349"/>
            </a:xfrm>
            <a:custGeom>
              <a:rect b="b" l="l" r="r" t="t"/>
              <a:pathLst>
                <a:path extrusionOk="0" h="510349" w="891148">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6" name="Google Shape;1346;p31"/>
            <p:cNvSpPr/>
            <p:nvPr/>
          </p:nvSpPr>
          <p:spPr>
            <a:xfrm>
              <a:off x="2671243" y="4325932"/>
              <a:ext cx="591243" cy="341661"/>
            </a:xfrm>
            <a:custGeom>
              <a:rect b="b" l="l" r="r" t="t"/>
              <a:pathLst>
                <a:path extrusionOk="0" h="341661" w="591243">
                  <a:moveTo>
                    <a:pt x="295622" y="341662"/>
                  </a:moveTo>
                  <a:lnTo>
                    <a:pt x="0" y="170783"/>
                  </a:lnTo>
                  <a:lnTo>
                    <a:pt x="295622" y="0"/>
                  </a:lnTo>
                  <a:lnTo>
                    <a:pt x="591244" y="170783"/>
                  </a:lnTo>
                  <a:lnTo>
                    <a:pt x="295622" y="34166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7" name="Google Shape;1347;p31"/>
            <p:cNvSpPr/>
            <p:nvPr/>
          </p:nvSpPr>
          <p:spPr>
            <a:xfrm>
              <a:off x="2671243" y="4496715"/>
              <a:ext cx="295621" cy="512444"/>
            </a:xfrm>
            <a:custGeom>
              <a:rect b="b" l="l" r="r" t="t"/>
              <a:pathLst>
                <a:path extrusionOk="0" h="512444" w="295621">
                  <a:moveTo>
                    <a:pt x="295622" y="512445"/>
                  </a:moveTo>
                  <a:lnTo>
                    <a:pt x="0" y="341662"/>
                  </a:lnTo>
                  <a:lnTo>
                    <a:pt x="0" y="0"/>
                  </a:lnTo>
                  <a:lnTo>
                    <a:pt x="295622" y="170879"/>
                  </a:lnTo>
                  <a:lnTo>
                    <a:pt x="295622" y="512445"/>
                  </a:lnTo>
                  <a:close/>
                </a:path>
              </a:pathLst>
            </a:custGeom>
            <a:solidFill>
              <a:srgbClr val="B1B6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8" name="Google Shape;1348;p31"/>
            <p:cNvSpPr/>
            <p:nvPr/>
          </p:nvSpPr>
          <p:spPr>
            <a:xfrm>
              <a:off x="2966865" y="4496715"/>
              <a:ext cx="295621" cy="512444"/>
            </a:xfrm>
            <a:custGeom>
              <a:rect b="b" l="l" r="r" t="t"/>
              <a:pathLst>
                <a:path extrusionOk="0" h="512444" w="295621">
                  <a:moveTo>
                    <a:pt x="295622" y="341662"/>
                  </a:moveTo>
                  <a:lnTo>
                    <a:pt x="0" y="512445"/>
                  </a:lnTo>
                  <a:lnTo>
                    <a:pt x="0" y="170879"/>
                  </a:lnTo>
                  <a:lnTo>
                    <a:pt x="295622" y="0"/>
                  </a:lnTo>
                  <a:lnTo>
                    <a:pt x="295622" y="341662"/>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9" name="Google Shape;1349;p31"/>
            <p:cNvSpPr/>
            <p:nvPr/>
          </p:nvSpPr>
          <p:spPr>
            <a:xfrm>
              <a:off x="3352925" y="4700698"/>
              <a:ext cx="220640" cy="124389"/>
            </a:xfrm>
            <a:custGeom>
              <a:rect b="b" l="l" r="r" t="t"/>
              <a:pathLst>
                <a:path extrusionOk="0" h="124389" w="22064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0" name="Google Shape;1350;p31"/>
            <p:cNvSpPr/>
            <p:nvPr/>
          </p:nvSpPr>
          <p:spPr>
            <a:xfrm>
              <a:off x="3356617" y="4721600"/>
              <a:ext cx="217074" cy="103773"/>
            </a:xfrm>
            <a:custGeom>
              <a:rect b="b" l="l" r="r" t="t"/>
              <a:pathLst>
                <a:path extrusionOk="0" h="103773" w="217074">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1" name="Google Shape;1351;p31"/>
            <p:cNvSpPr/>
            <p:nvPr/>
          </p:nvSpPr>
          <p:spPr>
            <a:xfrm>
              <a:off x="3173533" y="4605067"/>
              <a:ext cx="220687" cy="124551"/>
            </a:xfrm>
            <a:custGeom>
              <a:rect b="b" l="l" r="r" t="t"/>
              <a:pathLst>
                <a:path extrusionOk="0" h="124551" w="220687">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2" name="Google Shape;1352;p31"/>
            <p:cNvSpPr/>
            <p:nvPr/>
          </p:nvSpPr>
          <p:spPr>
            <a:xfrm>
              <a:off x="3177588" y="4625969"/>
              <a:ext cx="217074" cy="103649"/>
            </a:xfrm>
            <a:custGeom>
              <a:rect b="b" l="l" r="r" t="t"/>
              <a:pathLst>
                <a:path extrusionOk="0" h="103649" w="217074">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3" name="Google Shape;1353;p31"/>
            <p:cNvSpPr/>
            <p:nvPr/>
          </p:nvSpPr>
          <p:spPr>
            <a:xfrm>
              <a:off x="2766014" y="4132721"/>
              <a:ext cx="711887" cy="612953"/>
            </a:xfrm>
            <a:custGeom>
              <a:rect b="b" l="l" r="r" t="t"/>
              <a:pathLst>
                <a:path extrusionOk="0" h="612953" w="711887">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4" name="Google Shape;1354;p31"/>
            <p:cNvSpPr/>
            <p:nvPr/>
          </p:nvSpPr>
          <p:spPr>
            <a:xfrm>
              <a:off x="2706078" y="4012750"/>
              <a:ext cx="153426" cy="268033"/>
            </a:xfrm>
            <a:custGeom>
              <a:rect b="b" l="l" r="r" t="t"/>
              <a:pathLst>
                <a:path extrusionOk="0" h="268033" w="153426">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5" name="Google Shape;1355;p31"/>
            <p:cNvSpPr/>
            <p:nvPr/>
          </p:nvSpPr>
          <p:spPr>
            <a:xfrm>
              <a:off x="2694181" y="3854621"/>
              <a:ext cx="102411" cy="197244"/>
            </a:xfrm>
            <a:custGeom>
              <a:rect b="b" l="l" r="r" t="t"/>
              <a:pathLst>
                <a:path extrusionOk="0" h="197244" w="102411">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6" name="Google Shape;1356;p31"/>
            <p:cNvSpPr/>
            <p:nvPr/>
          </p:nvSpPr>
          <p:spPr>
            <a:xfrm>
              <a:off x="2799755" y="3593223"/>
              <a:ext cx="234442" cy="375527"/>
            </a:xfrm>
            <a:custGeom>
              <a:rect b="b" l="l" r="r" t="t"/>
              <a:pathLst>
                <a:path extrusionOk="0" h="375527" w="234442">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57" name="Google Shape;1357;p31"/>
            <p:cNvGrpSpPr/>
            <p:nvPr/>
          </p:nvGrpSpPr>
          <p:grpSpPr>
            <a:xfrm>
              <a:off x="2941619" y="3895613"/>
              <a:ext cx="483621" cy="510995"/>
              <a:chOff x="4345944" y="4626313"/>
              <a:chExt cx="483621" cy="510995"/>
            </a:xfrm>
          </p:grpSpPr>
          <p:grpSp>
            <p:nvGrpSpPr>
              <p:cNvPr id="1358" name="Google Shape;1358;p31"/>
              <p:cNvGrpSpPr/>
              <p:nvPr/>
            </p:nvGrpSpPr>
            <p:grpSpPr>
              <a:xfrm>
                <a:off x="4345944" y="4852987"/>
                <a:ext cx="474200" cy="284321"/>
                <a:chOff x="4345944" y="4852987"/>
                <a:chExt cx="474200" cy="284321"/>
              </a:xfrm>
            </p:grpSpPr>
            <p:sp>
              <p:nvSpPr>
                <p:cNvPr id="1359" name="Google Shape;1359;p31"/>
                <p:cNvSpPr/>
                <p:nvPr/>
              </p:nvSpPr>
              <p:spPr>
                <a:xfrm>
                  <a:off x="4346061" y="4969668"/>
                  <a:ext cx="474083" cy="167618"/>
                </a:xfrm>
                <a:custGeom>
                  <a:rect b="b" l="l" r="r" t="t"/>
                  <a:pathLst>
                    <a:path extrusionOk="0" h="167618" w="474083">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0" name="Google Shape;1360;p31"/>
                <p:cNvSpPr/>
                <p:nvPr/>
              </p:nvSpPr>
              <p:spPr>
                <a:xfrm>
                  <a:off x="4619603" y="5013483"/>
                  <a:ext cx="200539" cy="123825"/>
                </a:xfrm>
                <a:custGeom>
                  <a:rect b="b" l="l" r="r" t="t"/>
                  <a:pathLst>
                    <a:path extrusionOk="0" h="123825" w="200539">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1" name="Google Shape;1361;p31"/>
                <p:cNvSpPr/>
                <p:nvPr/>
              </p:nvSpPr>
              <p:spPr>
                <a:xfrm>
                  <a:off x="4345944" y="4852987"/>
                  <a:ext cx="474198" cy="274003"/>
                </a:xfrm>
                <a:custGeom>
                  <a:rect b="b" l="l" r="r" t="t"/>
                  <a:pathLst>
                    <a:path extrusionOk="0" h="274003" w="474198">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62" name="Google Shape;1362;p31"/>
                <p:cNvGrpSpPr/>
                <p:nvPr/>
              </p:nvGrpSpPr>
              <p:grpSpPr>
                <a:xfrm>
                  <a:off x="4457040" y="4985575"/>
                  <a:ext cx="133724" cy="77247"/>
                  <a:chOff x="4457040" y="4985575"/>
                  <a:chExt cx="133724" cy="77247"/>
                </a:xfrm>
              </p:grpSpPr>
              <p:sp>
                <p:nvSpPr>
                  <p:cNvPr id="1363" name="Google Shape;1363;p31"/>
                  <p:cNvSpPr/>
                  <p:nvPr/>
                </p:nvSpPr>
                <p:spPr>
                  <a:xfrm>
                    <a:off x="4457040" y="4985575"/>
                    <a:ext cx="133724" cy="77247"/>
                  </a:xfrm>
                  <a:custGeom>
                    <a:rect b="b" l="l" r="r" t="t"/>
                    <a:pathLst>
                      <a:path extrusionOk="0" h="77247" w="133724">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4" name="Google Shape;1364;p31"/>
                  <p:cNvSpPr/>
                  <p:nvPr/>
                </p:nvSpPr>
                <p:spPr>
                  <a:xfrm>
                    <a:off x="4458372" y="4987099"/>
                    <a:ext cx="131154" cy="75723"/>
                  </a:xfrm>
                  <a:custGeom>
                    <a:rect b="b" l="l" r="r" t="t"/>
                    <a:pathLst>
                      <a:path extrusionOk="0" h="75723" w="131154">
                        <a:moveTo>
                          <a:pt x="0" y="26861"/>
                        </a:moveTo>
                        <a:lnTo>
                          <a:pt x="84613" y="75724"/>
                        </a:lnTo>
                        <a:lnTo>
                          <a:pt x="131155" y="48863"/>
                        </a:lnTo>
                        <a:lnTo>
                          <a:pt x="46447" y="0"/>
                        </a:lnTo>
                        <a:lnTo>
                          <a:pt x="0" y="2686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65" name="Google Shape;1365;p31"/>
                <p:cNvSpPr/>
                <p:nvPr/>
              </p:nvSpPr>
              <p:spPr>
                <a:xfrm>
                  <a:off x="4747605" y="5011693"/>
                  <a:ext cx="29363" cy="16916"/>
                </a:xfrm>
                <a:custGeom>
                  <a:rect b="b" l="l" r="r" t="t"/>
                  <a:pathLst>
                    <a:path extrusionOk="0" h="16916" w="29363">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6" name="Google Shape;1366;p31"/>
                <p:cNvSpPr/>
                <p:nvPr/>
              </p:nvSpPr>
              <p:spPr>
                <a:xfrm>
                  <a:off x="4730414" y="5001691"/>
                  <a:ext cx="29303" cy="16916"/>
                </a:xfrm>
                <a:custGeom>
                  <a:rect b="b" l="l" r="r" t="t"/>
                  <a:pathLst>
                    <a:path extrusionOk="0" h="16916" w="29303">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7" name="Google Shape;1367;p31"/>
                <p:cNvSpPr/>
                <p:nvPr/>
              </p:nvSpPr>
              <p:spPr>
                <a:xfrm>
                  <a:off x="4713055" y="4991690"/>
                  <a:ext cx="29363" cy="16916"/>
                </a:xfrm>
                <a:custGeom>
                  <a:rect b="b" l="l" r="r" t="t"/>
                  <a:pathLst>
                    <a:path extrusionOk="0" h="16916" w="29363">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8" name="Google Shape;1368;p31"/>
                <p:cNvSpPr/>
                <p:nvPr/>
              </p:nvSpPr>
              <p:spPr>
                <a:xfrm>
                  <a:off x="4695787" y="4981117"/>
                  <a:ext cx="29345" cy="17487"/>
                </a:xfrm>
                <a:custGeom>
                  <a:rect b="b" l="l" r="r" t="t"/>
                  <a:pathLst>
                    <a:path extrusionOk="0" h="17487" w="29345">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9" name="Google Shape;1369;p31"/>
                <p:cNvSpPr/>
                <p:nvPr/>
              </p:nvSpPr>
              <p:spPr>
                <a:xfrm>
                  <a:off x="4678497" y="4971592"/>
                  <a:ext cx="29372" cy="17487"/>
                </a:xfrm>
                <a:custGeom>
                  <a:rect b="b" l="l" r="r" t="t"/>
                  <a:pathLst>
                    <a:path extrusionOk="0" h="17487" w="29372">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0" name="Google Shape;1370;p31"/>
                <p:cNvSpPr/>
                <p:nvPr/>
              </p:nvSpPr>
              <p:spPr>
                <a:xfrm>
                  <a:off x="4661184" y="4961591"/>
                  <a:ext cx="29363" cy="17011"/>
                </a:xfrm>
                <a:custGeom>
                  <a:rect b="b" l="l" r="r" t="t"/>
                  <a:pathLst>
                    <a:path extrusionOk="0" h="17011" w="29363">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1" name="Google Shape;1371;p31"/>
                <p:cNvSpPr/>
                <p:nvPr/>
              </p:nvSpPr>
              <p:spPr>
                <a:xfrm>
                  <a:off x="4643896" y="4951685"/>
                  <a:ext cx="29270" cy="17011"/>
                </a:xfrm>
                <a:custGeom>
                  <a:rect b="b" l="l" r="r" t="t"/>
                  <a:pathLst>
                    <a:path extrusionOk="0" h="17011" w="2927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2" name="Google Shape;1372;p31"/>
                <p:cNvSpPr/>
                <p:nvPr/>
              </p:nvSpPr>
              <p:spPr>
                <a:xfrm>
                  <a:off x="4626634" y="4941779"/>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3" name="Google Shape;1373;p31"/>
                <p:cNvSpPr/>
                <p:nvPr/>
              </p:nvSpPr>
              <p:spPr>
                <a:xfrm>
                  <a:off x="4609300" y="4931587"/>
                  <a:ext cx="29374" cy="17106"/>
                </a:xfrm>
                <a:custGeom>
                  <a:rect b="b" l="l" r="r" t="t"/>
                  <a:pathLst>
                    <a:path extrusionOk="0" h="17106" w="29374">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4" name="Google Shape;1374;p31"/>
                <p:cNvSpPr/>
                <p:nvPr/>
              </p:nvSpPr>
              <p:spPr>
                <a:xfrm>
                  <a:off x="4592048" y="4921776"/>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5" name="Google Shape;1375;p31"/>
                <p:cNvSpPr/>
                <p:nvPr/>
              </p:nvSpPr>
              <p:spPr>
                <a:xfrm>
                  <a:off x="4574762" y="491177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6" name="Google Shape;1376;p31"/>
                <p:cNvSpPr/>
                <p:nvPr/>
              </p:nvSpPr>
              <p:spPr>
                <a:xfrm>
                  <a:off x="4557452" y="4901679"/>
                  <a:ext cx="29387" cy="16983"/>
                </a:xfrm>
                <a:custGeom>
                  <a:rect b="b" l="l" r="r" t="t"/>
                  <a:pathLst>
                    <a:path extrusionOk="0" h="16983" w="29387">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7" name="Google Shape;1377;p31"/>
                <p:cNvSpPr/>
                <p:nvPr/>
              </p:nvSpPr>
              <p:spPr>
                <a:xfrm>
                  <a:off x="4540118" y="4891677"/>
                  <a:ext cx="29458" cy="17011"/>
                </a:xfrm>
                <a:custGeom>
                  <a:rect b="b" l="l" r="r" t="t"/>
                  <a:pathLst>
                    <a:path extrusionOk="0" h="17011" w="29458">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8" name="Google Shape;1378;p31"/>
                <p:cNvSpPr/>
                <p:nvPr/>
              </p:nvSpPr>
              <p:spPr>
                <a:xfrm>
                  <a:off x="4514573" y="4876818"/>
                  <a:ext cx="37680" cy="21809"/>
                </a:xfrm>
                <a:custGeom>
                  <a:rect b="b" l="l" r="r" t="t"/>
                  <a:pathLst>
                    <a:path extrusionOk="0" h="21809" w="3768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9" name="Google Shape;1379;p31"/>
                <p:cNvSpPr/>
                <p:nvPr/>
              </p:nvSpPr>
              <p:spPr>
                <a:xfrm>
                  <a:off x="4705251" y="5006549"/>
                  <a:ext cx="29363" cy="16916"/>
                </a:xfrm>
                <a:custGeom>
                  <a:rect b="b" l="l" r="r" t="t"/>
                  <a:pathLst>
                    <a:path extrusionOk="0" h="16916" w="29363">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0" name="Google Shape;1380;p31"/>
                <p:cNvSpPr/>
                <p:nvPr/>
              </p:nvSpPr>
              <p:spPr>
                <a:xfrm>
                  <a:off x="4687929" y="4996548"/>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1" name="Google Shape;1381;p31"/>
                <p:cNvSpPr/>
                <p:nvPr/>
              </p:nvSpPr>
              <p:spPr>
                <a:xfrm>
                  <a:off x="4670606" y="4986547"/>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2" name="Google Shape;1382;p31"/>
                <p:cNvSpPr/>
                <p:nvPr/>
              </p:nvSpPr>
              <p:spPr>
                <a:xfrm>
                  <a:off x="4653308" y="4976545"/>
                  <a:ext cx="29434" cy="16916"/>
                </a:xfrm>
                <a:custGeom>
                  <a:rect b="b" l="l" r="r" t="t"/>
                  <a:pathLst>
                    <a:path extrusionOk="0" h="16916" w="29434">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3" name="Google Shape;1383;p31"/>
                <p:cNvSpPr/>
                <p:nvPr/>
              </p:nvSpPr>
              <p:spPr>
                <a:xfrm>
                  <a:off x="4636115" y="4966449"/>
                  <a:ext cx="29341" cy="17047"/>
                </a:xfrm>
                <a:custGeom>
                  <a:rect b="b" l="l" r="r" t="t"/>
                  <a:pathLst>
                    <a:path extrusionOk="0" h="17047" w="29341">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4" name="Google Shape;1384;p31"/>
                <p:cNvSpPr/>
                <p:nvPr/>
              </p:nvSpPr>
              <p:spPr>
                <a:xfrm>
                  <a:off x="4618793" y="4956352"/>
                  <a:ext cx="29341" cy="17106"/>
                </a:xfrm>
                <a:custGeom>
                  <a:rect b="b" l="l" r="r" t="t"/>
                  <a:pathLst>
                    <a:path extrusionOk="0" h="17106" w="29341">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5" name="Google Shape;1385;p31"/>
                <p:cNvSpPr/>
                <p:nvPr/>
              </p:nvSpPr>
              <p:spPr>
                <a:xfrm>
                  <a:off x="4601470" y="4946446"/>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6" name="Google Shape;1386;p31"/>
                <p:cNvSpPr/>
                <p:nvPr/>
              </p:nvSpPr>
              <p:spPr>
                <a:xfrm>
                  <a:off x="4584137" y="4936445"/>
                  <a:ext cx="29291" cy="17011"/>
                </a:xfrm>
                <a:custGeom>
                  <a:rect b="b" l="l" r="r" t="t"/>
                  <a:pathLst>
                    <a:path extrusionOk="0" h="17011" w="2929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7" name="Google Shape;1387;p31"/>
                <p:cNvSpPr/>
                <p:nvPr/>
              </p:nvSpPr>
              <p:spPr>
                <a:xfrm>
                  <a:off x="4566835" y="4926444"/>
                  <a:ext cx="29390" cy="17011"/>
                </a:xfrm>
                <a:custGeom>
                  <a:rect b="b" l="l" r="r" t="t"/>
                  <a:pathLst>
                    <a:path extrusionOk="0" h="17011" w="2939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8" name="Google Shape;1388;p31"/>
                <p:cNvSpPr/>
                <p:nvPr/>
              </p:nvSpPr>
              <p:spPr>
                <a:xfrm>
                  <a:off x="4549576" y="4916443"/>
                  <a:ext cx="29326" cy="17011"/>
                </a:xfrm>
                <a:custGeom>
                  <a:rect b="b" l="l" r="r" t="t"/>
                  <a:pathLst>
                    <a:path extrusionOk="0" h="17011" w="29326">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9" name="Google Shape;1389;p31"/>
                <p:cNvSpPr/>
                <p:nvPr/>
              </p:nvSpPr>
              <p:spPr>
                <a:xfrm>
                  <a:off x="4532218" y="4906536"/>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0" name="Google Shape;1390;p31"/>
                <p:cNvSpPr/>
                <p:nvPr/>
              </p:nvSpPr>
              <p:spPr>
                <a:xfrm>
                  <a:off x="4514896" y="489653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1" name="Google Shape;1391;p31"/>
                <p:cNvSpPr/>
                <p:nvPr/>
              </p:nvSpPr>
              <p:spPr>
                <a:xfrm>
                  <a:off x="4722536" y="5016484"/>
                  <a:ext cx="37680" cy="21745"/>
                </a:xfrm>
                <a:custGeom>
                  <a:rect b="b" l="l" r="r" t="t"/>
                  <a:pathLst>
                    <a:path extrusionOk="0" h="21745" w="3768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2" name="Google Shape;1392;p31"/>
                <p:cNvSpPr/>
                <p:nvPr/>
              </p:nvSpPr>
              <p:spPr>
                <a:xfrm>
                  <a:off x="4481005" y="4886460"/>
                  <a:ext cx="46109" cy="24112"/>
                </a:xfrm>
                <a:custGeom>
                  <a:rect b="b" l="l" r="r" t="t"/>
                  <a:pathLst>
                    <a:path extrusionOk="0" h="24112" w="46109">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3" name="Google Shape;1393;p31"/>
                <p:cNvSpPr/>
                <p:nvPr/>
              </p:nvSpPr>
              <p:spPr>
                <a:xfrm>
                  <a:off x="4680529" y="5050364"/>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4" name="Google Shape;1394;p31"/>
                <p:cNvSpPr/>
                <p:nvPr/>
              </p:nvSpPr>
              <p:spPr>
                <a:xfrm>
                  <a:off x="4663322" y="5040268"/>
                  <a:ext cx="28938" cy="17011"/>
                </a:xfrm>
                <a:custGeom>
                  <a:rect b="b" l="l" r="r" t="t"/>
                  <a:pathLst>
                    <a:path extrusionOk="0" h="17011" w="28938">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5" name="Google Shape;1395;p31"/>
                <p:cNvSpPr/>
                <p:nvPr/>
              </p:nvSpPr>
              <p:spPr>
                <a:xfrm>
                  <a:off x="4646050" y="5030457"/>
                  <a:ext cx="29363" cy="16916"/>
                </a:xfrm>
                <a:custGeom>
                  <a:rect b="b" l="l" r="r" t="t"/>
                  <a:pathLst>
                    <a:path extrusionOk="0" h="16916" w="29363">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6" name="Google Shape;1396;p31"/>
                <p:cNvSpPr/>
                <p:nvPr/>
              </p:nvSpPr>
              <p:spPr>
                <a:xfrm>
                  <a:off x="4499297" y="4945494"/>
                  <a:ext cx="29352" cy="17011"/>
                </a:xfrm>
                <a:custGeom>
                  <a:rect b="b" l="l" r="r" t="t"/>
                  <a:pathLst>
                    <a:path extrusionOk="0" h="17011" w="29352">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7" name="Google Shape;1397;p31"/>
                <p:cNvSpPr/>
                <p:nvPr/>
              </p:nvSpPr>
              <p:spPr>
                <a:xfrm>
                  <a:off x="4482022" y="4935683"/>
                  <a:ext cx="29376" cy="16916"/>
                </a:xfrm>
                <a:custGeom>
                  <a:rect b="b" l="l" r="r" t="t"/>
                  <a:pathLst>
                    <a:path extrusionOk="0" h="16916" w="2937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8" name="Google Shape;1398;p31"/>
                <p:cNvSpPr/>
                <p:nvPr/>
              </p:nvSpPr>
              <p:spPr>
                <a:xfrm>
                  <a:off x="4464795" y="4925682"/>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9" name="Google Shape;1399;p31"/>
                <p:cNvSpPr/>
                <p:nvPr/>
              </p:nvSpPr>
              <p:spPr>
                <a:xfrm>
                  <a:off x="4447522" y="4915490"/>
                  <a:ext cx="29387" cy="17202"/>
                </a:xfrm>
                <a:custGeom>
                  <a:rect b="b" l="l" r="r" t="t"/>
                  <a:pathLst>
                    <a:path extrusionOk="0" h="17202" w="29387">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0" name="Google Shape;1400;p31"/>
                <p:cNvSpPr/>
                <p:nvPr/>
              </p:nvSpPr>
              <p:spPr>
                <a:xfrm>
                  <a:off x="4624469" y="5017884"/>
                  <a:ext cx="34098" cy="19393"/>
                </a:xfrm>
                <a:custGeom>
                  <a:rect b="b" l="l" r="r" t="t"/>
                  <a:pathLst>
                    <a:path extrusionOk="0" h="19393" w="34098">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1" name="Google Shape;1401;p31"/>
                <p:cNvSpPr/>
                <p:nvPr/>
              </p:nvSpPr>
              <p:spPr>
                <a:xfrm>
                  <a:off x="4516514" y="4955590"/>
                  <a:ext cx="33778" cy="19392"/>
                </a:xfrm>
                <a:custGeom>
                  <a:rect b="b" l="l" r="r" t="t"/>
                  <a:pathLst>
                    <a:path extrusionOk="0" h="19392" w="33778">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2" name="Google Shape;1402;p31"/>
                <p:cNvSpPr/>
                <p:nvPr/>
              </p:nvSpPr>
              <p:spPr>
                <a:xfrm>
                  <a:off x="4538177" y="4968068"/>
                  <a:ext cx="98308" cy="56826"/>
                </a:xfrm>
                <a:custGeom>
                  <a:rect b="b" l="l" r="r" t="t"/>
                  <a:pathLst>
                    <a:path extrusionOk="0" h="56826" w="98308">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3" name="Google Shape;1403;p31"/>
                <p:cNvSpPr/>
                <p:nvPr/>
              </p:nvSpPr>
              <p:spPr>
                <a:xfrm>
                  <a:off x="4683753" y="5013502"/>
                  <a:ext cx="29387" cy="16916"/>
                </a:xfrm>
                <a:custGeom>
                  <a:rect b="b" l="l" r="r" t="t"/>
                  <a:pathLst>
                    <a:path extrusionOk="0" h="16916" w="29387">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4" name="Google Shape;1404;p31"/>
                <p:cNvSpPr/>
                <p:nvPr/>
              </p:nvSpPr>
              <p:spPr>
                <a:xfrm>
                  <a:off x="4666502" y="5003310"/>
                  <a:ext cx="29374" cy="17106"/>
                </a:xfrm>
                <a:custGeom>
                  <a:rect b="b" l="l" r="r" t="t"/>
                  <a:pathLst>
                    <a:path extrusionOk="0" h="17106" w="29374">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5" name="Google Shape;1405;p31"/>
                <p:cNvSpPr/>
                <p:nvPr/>
              </p:nvSpPr>
              <p:spPr>
                <a:xfrm>
                  <a:off x="4649277" y="4993405"/>
                  <a:ext cx="29313" cy="17011"/>
                </a:xfrm>
                <a:custGeom>
                  <a:rect b="b" l="l" r="r" t="t"/>
                  <a:pathLst>
                    <a:path extrusionOk="0" h="17011" w="29313">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6" name="Google Shape;1406;p31"/>
                <p:cNvSpPr/>
                <p:nvPr/>
              </p:nvSpPr>
              <p:spPr>
                <a:xfrm>
                  <a:off x="4631964" y="4983594"/>
                  <a:ext cx="29363" cy="16916"/>
                </a:xfrm>
                <a:custGeom>
                  <a:rect b="b" l="l" r="r" t="t"/>
                  <a:pathLst>
                    <a:path extrusionOk="0" h="16916" w="29363">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7" name="Google Shape;1407;p31"/>
                <p:cNvSpPr/>
                <p:nvPr/>
              </p:nvSpPr>
              <p:spPr>
                <a:xfrm>
                  <a:off x="4614700" y="4973593"/>
                  <a:ext cx="29376" cy="16916"/>
                </a:xfrm>
                <a:custGeom>
                  <a:rect b="b" l="l" r="r" t="t"/>
                  <a:pathLst>
                    <a:path extrusionOk="0" h="16916" w="2937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8" name="Google Shape;1408;p31"/>
                <p:cNvSpPr/>
                <p:nvPr/>
              </p:nvSpPr>
              <p:spPr>
                <a:xfrm>
                  <a:off x="4597237" y="4963591"/>
                  <a:ext cx="29541" cy="16916"/>
                </a:xfrm>
                <a:custGeom>
                  <a:rect b="b" l="l" r="r" t="t"/>
                  <a:pathLst>
                    <a:path extrusionOk="0" h="16916" w="29541">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9" name="Google Shape;1409;p31"/>
                <p:cNvSpPr/>
                <p:nvPr/>
              </p:nvSpPr>
              <p:spPr>
                <a:xfrm>
                  <a:off x="4580242" y="4953400"/>
                  <a:ext cx="29308" cy="17106"/>
                </a:xfrm>
                <a:custGeom>
                  <a:rect b="b" l="l" r="r" t="t"/>
                  <a:pathLst>
                    <a:path extrusionOk="0" h="17106" w="29308">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0" name="Google Shape;1410;p31"/>
                <p:cNvSpPr/>
                <p:nvPr/>
              </p:nvSpPr>
              <p:spPr>
                <a:xfrm>
                  <a:off x="4562889" y="4943589"/>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1" name="Google Shape;1411;p31"/>
                <p:cNvSpPr/>
                <p:nvPr/>
              </p:nvSpPr>
              <p:spPr>
                <a:xfrm>
                  <a:off x="4545668" y="4933492"/>
                  <a:ext cx="29333" cy="17487"/>
                </a:xfrm>
                <a:custGeom>
                  <a:rect b="b" l="l" r="r" t="t"/>
                  <a:pathLst>
                    <a:path extrusionOk="0" h="17487" w="29333">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2" name="Google Shape;1412;p31"/>
                <p:cNvSpPr/>
                <p:nvPr/>
              </p:nvSpPr>
              <p:spPr>
                <a:xfrm>
                  <a:off x="4528402" y="4923967"/>
                  <a:ext cx="29313" cy="16630"/>
                </a:xfrm>
                <a:custGeom>
                  <a:rect b="b" l="l" r="r" t="t"/>
                  <a:pathLst>
                    <a:path extrusionOk="0" h="16630" w="29313">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3" name="Google Shape;1413;p31"/>
                <p:cNvSpPr/>
                <p:nvPr/>
              </p:nvSpPr>
              <p:spPr>
                <a:xfrm>
                  <a:off x="4511410" y="4913585"/>
                  <a:ext cx="29041" cy="17011"/>
                </a:xfrm>
                <a:custGeom>
                  <a:rect b="b" l="l" r="r" t="t"/>
                  <a:pathLst>
                    <a:path extrusionOk="0" h="17011" w="2904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4" name="Google Shape;1414;p31"/>
                <p:cNvSpPr/>
                <p:nvPr/>
              </p:nvSpPr>
              <p:spPr>
                <a:xfrm>
                  <a:off x="4493824" y="4903774"/>
                  <a:ext cx="29376" cy="16916"/>
                </a:xfrm>
                <a:custGeom>
                  <a:rect b="b" l="l" r="r" t="t"/>
                  <a:pathLst>
                    <a:path extrusionOk="0" h="16916" w="2937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5" name="Google Shape;1415;p31"/>
                <p:cNvSpPr/>
                <p:nvPr/>
              </p:nvSpPr>
              <p:spPr>
                <a:xfrm>
                  <a:off x="4701039" y="5023503"/>
                  <a:ext cx="42331" cy="24441"/>
                </a:xfrm>
                <a:custGeom>
                  <a:rect b="b" l="l" r="r" t="t"/>
                  <a:pathLst>
                    <a:path extrusionOk="0" h="24441" w="4233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6" name="Google Shape;1416;p31"/>
                <p:cNvSpPr/>
                <p:nvPr/>
              </p:nvSpPr>
              <p:spPr>
                <a:xfrm>
                  <a:off x="4675609" y="5027945"/>
                  <a:ext cx="29345" cy="17142"/>
                </a:xfrm>
                <a:custGeom>
                  <a:rect b="b" l="l" r="r" t="t"/>
                  <a:pathLst>
                    <a:path extrusionOk="0" h="17142" w="29345">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7" name="Google Shape;1417;p31"/>
                <p:cNvSpPr/>
                <p:nvPr/>
              </p:nvSpPr>
              <p:spPr>
                <a:xfrm>
                  <a:off x="4658328" y="5018170"/>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8" name="Google Shape;1418;p31"/>
                <p:cNvSpPr/>
                <p:nvPr/>
              </p:nvSpPr>
              <p:spPr>
                <a:xfrm>
                  <a:off x="4641064" y="5008168"/>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9" name="Google Shape;1419;p31"/>
                <p:cNvSpPr/>
                <p:nvPr/>
              </p:nvSpPr>
              <p:spPr>
                <a:xfrm>
                  <a:off x="4623779" y="4998072"/>
                  <a:ext cx="29363" cy="17011"/>
                </a:xfrm>
                <a:custGeom>
                  <a:rect b="b" l="l" r="r" t="t"/>
                  <a:pathLst>
                    <a:path extrusionOk="0" h="17011" w="29363">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0" name="Google Shape;1420;p31"/>
                <p:cNvSpPr/>
                <p:nvPr/>
              </p:nvSpPr>
              <p:spPr>
                <a:xfrm>
                  <a:off x="4606671" y="4988070"/>
                  <a:ext cx="29244" cy="17106"/>
                </a:xfrm>
                <a:custGeom>
                  <a:rect b="b" l="l" r="r" t="t"/>
                  <a:pathLst>
                    <a:path extrusionOk="0" h="17106" w="29244">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1" name="Google Shape;1421;p31"/>
                <p:cNvSpPr/>
                <p:nvPr/>
              </p:nvSpPr>
              <p:spPr>
                <a:xfrm>
                  <a:off x="4589253" y="4978260"/>
                  <a:ext cx="29376" cy="16916"/>
                </a:xfrm>
                <a:custGeom>
                  <a:rect b="b" l="l" r="r" t="t"/>
                  <a:pathLst>
                    <a:path extrusionOk="0" h="16916" w="2937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2" name="Google Shape;1422;p31"/>
                <p:cNvSpPr/>
                <p:nvPr/>
              </p:nvSpPr>
              <p:spPr>
                <a:xfrm>
                  <a:off x="4572002" y="4968259"/>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3" name="Google Shape;1423;p31"/>
                <p:cNvSpPr/>
                <p:nvPr/>
              </p:nvSpPr>
              <p:spPr>
                <a:xfrm>
                  <a:off x="4554738" y="4958162"/>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4" name="Google Shape;1424;p31"/>
                <p:cNvSpPr/>
                <p:nvPr/>
              </p:nvSpPr>
              <p:spPr>
                <a:xfrm>
                  <a:off x="4537453" y="4948351"/>
                  <a:ext cx="29363" cy="16916"/>
                </a:xfrm>
                <a:custGeom>
                  <a:rect b="b" l="l" r="r" t="t"/>
                  <a:pathLst>
                    <a:path extrusionOk="0" h="16916" w="29363">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5" name="Google Shape;1425;p31"/>
                <p:cNvSpPr/>
                <p:nvPr/>
              </p:nvSpPr>
              <p:spPr>
                <a:xfrm>
                  <a:off x="4520202" y="4938350"/>
                  <a:ext cx="29291" cy="16916"/>
                </a:xfrm>
                <a:custGeom>
                  <a:rect b="b" l="l" r="r" t="t"/>
                  <a:pathLst>
                    <a:path extrusionOk="0" h="16916" w="29291">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6" name="Google Shape;1426;p31"/>
                <p:cNvSpPr/>
                <p:nvPr/>
              </p:nvSpPr>
              <p:spPr>
                <a:xfrm>
                  <a:off x="4502927" y="4928253"/>
                  <a:ext cx="29376" cy="17011"/>
                </a:xfrm>
                <a:custGeom>
                  <a:rect b="b" l="l" r="r" t="t"/>
                  <a:pathLst>
                    <a:path extrusionOk="0" h="17011" w="29376">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7" name="Google Shape;1427;p31"/>
                <p:cNvSpPr/>
                <p:nvPr/>
              </p:nvSpPr>
              <p:spPr>
                <a:xfrm>
                  <a:off x="4464204" y="4906060"/>
                  <a:ext cx="50834" cy="28917"/>
                </a:xfrm>
                <a:custGeom>
                  <a:rect b="b" l="l" r="r" t="t"/>
                  <a:pathLst>
                    <a:path extrusionOk="0" h="28917" w="50834">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8" name="Google Shape;1428;p31"/>
                <p:cNvSpPr/>
                <p:nvPr/>
              </p:nvSpPr>
              <p:spPr>
                <a:xfrm>
                  <a:off x="4692687" y="5037982"/>
                  <a:ext cx="33968" cy="19459"/>
                </a:xfrm>
                <a:custGeom>
                  <a:rect b="b" l="l" r="r" t="t"/>
                  <a:pathLst>
                    <a:path extrusionOk="0" h="19459" w="33968">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29" name="Google Shape;1429;p31"/>
              <p:cNvGrpSpPr/>
              <p:nvPr/>
            </p:nvGrpSpPr>
            <p:grpSpPr>
              <a:xfrm>
                <a:off x="4543079" y="4626313"/>
                <a:ext cx="286486" cy="386884"/>
                <a:chOff x="4543079" y="4626313"/>
                <a:chExt cx="286486" cy="386884"/>
              </a:xfrm>
            </p:grpSpPr>
            <p:grpSp>
              <p:nvGrpSpPr>
                <p:cNvPr id="1430" name="Google Shape;1430;p31"/>
                <p:cNvGrpSpPr/>
                <p:nvPr/>
              </p:nvGrpSpPr>
              <p:grpSpPr>
                <a:xfrm>
                  <a:off x="4543079" y="4626313"/>
                  <a:ext cx="286486" cy="386884"/>
                  <a:chOff x="4543079" y="4626313"/>
                  <a:chExt cx="286486" cy="386884"/>
                </a:xfrm>
              </p:grpSpPr>
              <p:sp>
                <p:nvSpPr>
                  <p:cNvPr id="1431" name="Google Shape;1431;p31"/>
                  <p:cNvSpPr/>
                  <p:nvPr/>
                </p:nvSpPr>
                <p:spPr>
                  <a:xfrm>
                    <a:off x="4543081" y="4626313"/>
                    <a:ext cx="286484" cy="386884"/>
                  </a:xfrm>
                  <a:custGeom>
                    <a:rect b="b" l="l" r="r" t="t"/>
                    <a:pathLst>
                      <a:path extrusionOk="0" h="386884" w="2864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2" name="Google Shape;1432;p31"/>
                  <p:cNvSpPr/>
                  <p:nvPr/>
                </p:nvSpPr>
                <p:spPr>
                  <a:xfrm>
                    <a:off x="4543081" y="4626313"/>
                    <a:ext cx="284295" cy="175524"/>
                  </a:xfrm>
                  <a:custGeom>
                    <a:rect b="b" l="l" r="r" t="t"/>
                    <a:pathLst>
                      <a:path extrusionOk="0" h="175524" w="284295">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3" name="Google Shape;1433;p31"/>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4" name="Google Shape;1434;p31"/>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5" name="Google Shape;1435;p31"/>
                  <p:cNvSpPr/>
                  <p:nvPr/>
                </p:nvSpPr>
                <p:spPr>
                  <a:xfrm>
                    <a:off x="4543081" y="4845081"/>
                    <a:ext cx="277062" cy="168020"/>
                  </a:xfrm>
                  <a:custGeom>
                    <a:rect b="b" l="l" r="r" t="t"/>
                    <a:pathLst>
                      <a:path extrusionOk="0" h="168020" w="277062">
                        <a:moveTo>
                          <a:pt x="277062" y="168021"/>
                        </a:moveTo>
                        <a:lnTo>
                          <a:pt x="277062" y="160210"/>
                        </a:lnTo>
                        <a:lnTo>
                          <a:pt x="0" y="0"/>
                        </a:lnTo>
                        <a:lnTo>
                          <a:pt x="0" y="7906"/>
                        </a:lnTo>
                        <a:lnTo>
                          <a:pt x="277062" y="168021"/>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36" name="Google Shape;1436;p31"/>
                <p:cNvSpPr/>
                <p:nvPr/>
              </p:nvSpPr>
              <p:spPr>
                <a:xfrm>
                  <a:off x="4550219" y="4641437"/>
                  <a:ext cx="3426" cy="199929"/>
                </a:xfrm>
                <a:custGeom>
                  <a:rect b="b" l="l" r="r" t="t"/>
                  <a:pathLst>
                    <a:path extrusionOk="0" h="199929" w="3426">
                      <a:moveTo>
                        <a:pt x="0" y="199930"/>
                      </a:moveTo>
                      <a:lnTo>
                        <a:pt x="0" y="0"/>
                      </a:lnTo>
                      <a:lnTo>
                        <a:pt x="3426" y="2000"/>
                      </a:lnTo>
                      <a:lnTo>
                        <a:pt x="3426" y="198310"/>
                      </a:lnTo>
                      <a:lnTo>
                        <a:pt x="0" y="199930"/>
                      </a:lnTo>
                      <a:close/>
                    </a:path>
                  </a:pathLst>
                </a:custGeom>
                <a:solidFill>
                  <a:srgbClr val="1E37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7" name="Google Shape;1437;p31"/>
                <p:cNvSpPr/>
                <p:nvPr/>
              </p:nvSpPr>
              <p:spPr>
                <a:xfrm>
                  <a:off x="4553645" y="4643437"/>
                  <a:ext cx="257645" cy="344805"/>
                </a:xfrm>
                <a:custGeom>
                  <a:rect b="b" l="l" r="r" t="t"/>
                  <a:pathLst>
                    <a:path extrusionOk="0" h="344805" w="257645">
                      <a:moveTo>
                        <a:pt x="0" y="0"/>
                      </a:moveTo>
                      <a:lnTo>
                        <a:pt x="0" y="196310"/>
                      </a:lnTo>
                      <a:lnTo>
                        <a:pt x="257646" y="344805"/>
                      </a:lnTo>
                      <a:lnTo>
                        <a:pt x="257646" y="148876"/>
                      </a:lnTo>
                      <a:lnTo>
                        <a:pt x="0" y="0"/>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8" name="Google Shape;1438;p31"/>
                <p:cNvSpPr/>
                <p:nvPr/>
              </p:nvSpPr>
              <p:spPr>
                <a:xfrm>
                  <a:off x="4550219" y="4839747"/>
                  <a:ext cx="261072" cy="152400"/>
                </a:xfrm>
                <a:custGeom>
                  <a:rect b="b" l="l" r="r" t="t"/>
                  <a:pathLst>
                    <a:path extrusionOk="0" h="152400" w="261072">
                      <a:moveTo>
                        <a:pt x="0" y="1619"/>
                      </a:moveTo>
                      <a:lnTo>
                        <a:pt x="261072" y="152400"/>
                      </a:lnTo>
                      <a:lnTo>
                        <a:pt x="261072" y="148495"/>
                      </a:lnTo>
                      <a:lnTo>
                        <a:pt x="3426" y="0"/>
                      </a:lnTo>
                      <a:lnTo>
                        <a:pt x="0" y="1619"/>
                      </a:lnTo>
                      <a:close/>
                    </a:path>
                  </a:pathLst>
                </a:custGeom>
                <a:solidFill>
                  <a:srgbClr val="031F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439" name="Google Shape;1439;p31"/>
            <p:cNvSpPr/>
            <p:nvPr/>
          </p:nvSpPr>
          <p:spPr>
            <a:xfrm>
              <a:off x="2723181" y="3858886"/>
              <a:ext cx="360479" cy="597446"/>
            </a:xfrm>
            <a:custGeom>
              <a:rect b="b" l="l" r="r" t="t"/>
              <a:pathLst>
                <a:path extrusionOk="0" h="597446" w="360479">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0" name="Google Shape;1440;p31"/>
            <p:cNvSpPr/>
            <p:nvPr/>
          </p:nvSpPr>
          <p:spPr>
            <a:xfrm>
              <a:off x="2983060" y="3959444"/>
              <a:ext cx="457273" cy="356362"/>
            </a:xfrm>
            <a:custGeom>
              <a:rect b="b" l="l" r="r" t="t"/>
              <a:pathLst>
                <a:path extrusionOk="0" h="356362" w="457273">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1" name="Google Shape;1441;p31"/>
            <p:cNvSpPr/>
            <p:nvPr/>
          </p:nvSpPr>
          <p:spPr>
            <a:xfrm>
              <a:off x="2966834" y="3952080"/>
              <a:ext cx="139371" cy="203905"/>
            </a:xfrm>
            <a:custGeom>
              <a:rect b="b" l="l" r="r" t="t"/>
              <a:pathLst>
                <a:path extrusionOk="0" h="203905" w="139371">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2" name="Google Shape;1442;p31"/>
            <p:cNvSpPr/>
            <p:nvPr/>
          </p:nvSpPr>
          <p:spPr>
            <a:xfrm>
              <a:off x="2806828" y="3576743"/>
              <a:ext cx="227254" cy="250802"/>
            </a:xfrm>
            <a:custGeom>
              <a:rect b="b" l="l" r="r" t="t"/>
              <a:pathLst>
                <a:path extrusionOk="0" h="250802" w="227254">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3" name="Google Shape;1443;p31"/>
            <p:cNvSpPr/>
            <p:nvPr/>
          </p:nvSpPr>
          <p:spPr>
            <a:xfrm>
              <a:off x="3061186" y="4495381"/>
              <a:ext cx="201300" cy="278129"/>
            </a:xfrm>
            <a:custGeom>
              <a:rect b="b" l="l" r="r" t="t"/>
              <a:pathLst>
                <a:path extrusionOk="0" h="278129" w="201300">
                  <a:moveTo>
                    <a:pt x="201301" y="253746"/>
                  </a:moveTo>
                  <a:lnTo>
                    <a:pt x="201301" y="0"/>
                  </a:lnTo>
                  <a:lnTo>
                    <a:pt x="0" y="117634"/>
                  </a:lnTo>
                  <a:lnTo>
                    <a:pt x="77570" y="278130"/>
                  </a:lnTo>
                  <a:lnTo>
                    <a:pt x="201301" y="25374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4" name="Google Shape;1444;p31"/>
            <p:cNvSpPr/>
            <p:nvPr/>
          </p:nvSpPr>
          <p:spPr>
            <a:xfrm>
              <a:off x="3130570" y="4465187"/>
              <a:ext cx="131916" cy="77057"/>
            </a:xfrm>
            <a:custGeom>
              <a:rect b="b" l="l" r="r" t="t"/>
              <a:pathLst>
                <a:path extrusionOk="0" h="77057" w="131916">
                  <a:moveTo>
                    <a:pt x="0" y="44863"/>
                  </a:moveTo>
                  <a:lnTo>
                    <a:pt x="77284" y="0"/>
                  </a:lnTo>
                  <a:lnTo>
                    <a:pt x="131916" y="31528"/>
                  </a:lnTo>
                  <a:lnTo>
                    <a:pt x="51777" y="77057"/>
                  </a:lnTo>
                  <a:lnTo>
                    <a:pt x="0" y="44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45" name="Google Shape;1445;p31"/>
          <p:cNvSpPr txBox="1"/>
          <p:nvPr>
            <p:ph idx="4294967295" type="ctrTitle"/>
          </p:nvPr>
        </p:nvSpPr>
        <p:spPr>
          <a:xfrm>
            <a:off x="685800" y="1202438"/>
            <a:ext cx="4343700" cy="832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7200"/>
              <a:t>THANKS</a:t>
            </a:r>
            <a:r>
              <a:rPr lang="en" sz="7200"/>
              <a:t>!</a:t>
            </a:r>
            <a:endParaRPr sz="7200"/>
          </a:p>
        </p:txBody>
      </p:sp>
      <p:sp>
        <p:nvSpPr>
          <p:cNvPr id="1446" name="Google Shape;1446;p31"/>
          <p:cNvSpPr txBox="1"/>
          <p:nvPr>
            <p:ph idx="4294967295" type="subTitle"/>
          </p:nvPr>
        </p:nvSpPr>
        <p:spPr>
          <a:xfrm>
            <a:off x="685800" y="2021059"/>
            <a:ext cx="4343700" cy="1920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3600">
                <a:solidFill>
                  <a:schemeClr val="accent1"/>
                </a:solidFill>
                <a:latin typeface="Barlow"/>
                <a:ea typeface="Barlow"/>
                <a:cs typeface="Barlow"/>
                <a:sym typeface="Barlow"/>
              </a:rPr>
              <a:t>Any 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14"/>
          <p:cNvSpPr txBox="1"/>
          <p:nvPr>
            <p:ph type="title"/>
          </p:nvPr>
        </p:nvSpPr>
        <p:spPr>
          <a:xfrm>
            <a:off x="427400" y="694950"/>
            <a:ext cx="3683400" cy="546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200"/>
              <a:t>NDS</a:t>
            </a:r>
            <a:r>
              <a:rPr lang="en" sz="3200"/>
              <a:t> TEAM</a:t>
            </a:r>
            <a:endParaRPr sz="3200"/>
          </a:p>
        </p:txBody>
      </p:sp>
      <p:sp>
        <p:nvSpPr>
          <p:cNvPr id="368" name="Google Shape;368;p1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69" name="Google Shape;369;p14"/>
          <p:cNvSpPr txBox="1"/>
          <p:nvPr/>
        </p:nvSpPr>
        <p:spPr>
          <a:xfrm>
            <a:off x="372800" y="4488675"/>
            <a:ext cx="1305000" cy="287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Barlow"/>
                <a:ea typeface="Barlow"/>
                <a:cs typeface="Barlow"/>
                <a:sym typeface="Barlow"/>
              </a:rPr>
              <a:t>EMMANUEL</a:t>
            </a:r>
            <a:endParaRPr b="1" sz="1200">
              <a:solidFill>
                <a:schemeClr val="dk1"/>
              </a:solidFill>
              <a:latin typeface="Barlow"/>
              <a:ea typeface="Barlow"/>
              <a:cs typeface="Barlow"/>
              <a:sym typeface="Barlow"/>
            </a:endParaRPr>
          </a:p>
          <a:p>
            <a:pPr indent="0" lvl="0" marL="0" rtl="0" algn="ctr">
              <a:spcBef>
                <a:spcPts val="400"/>
              </a:spcBef>
              <a:spcAft>
                <a:spcPts val="0"/>
              </a:spcAft>
              <a:buNone/>
            </a:pPr>
            <a:r>
              <a:rPr lang="en" sz="1200">
                <a:solidFill>
                  <a:schemeClr val="dk1"/>
                </a:solidFill>
                <a:latin typeface="Barlow"/>
                <a:ea typeface="Barlow"/>
                <a:cs typeface="Barlow"/>
                <a:sym typeface="Barlow"/>
              </a:rPr>
              <a:t>Machine Learning Engineer</a:t>
            </a:r>
            <a:endParaRPr sz="1200">
              <a:solidFill>
                <a:schemeClr val="dk1"/>
              </a:solidFill>
              <a:latin typeface="Barlow"/>
              <a:ea typeface="Barlow"/>
              <a:cs typeface="Barlow"/>
              <a:sym typeface="Barlow"/>
            </a:endParaRPr>
          </a:p>
          <a:p>
            <a:pPr indent="0" lvl="0" marL="0" rtl="0" algn="ctr">
              <a:spcBef>
                <a:spcPts val="400"/>
              </a:spcBef>
              <a:spcAft>
                <a:spcPts val="0"/>
              </a:spcAft>
              <a:buNone/>
            </a:pPr>
            <a:br>
              <a:rPr lang="en">
                <a:latin typeface="Barlow"/>
                <a:ea typeface="Barlow"/>
                <a:cs typeface="Barlow"/>
                <a:sym typeface="Barlow"/>
              </a:rPr>
            </a:br>
            <a:endParaRPr>
              <a:latin typeface="Barlow"/>
              <a:ea typeface="Barlow"/>
              <a:cs typeface="Barlow"/>
              <a:sym typeface="Barlow"/>
            </a:endParaRPr>
          </a:p>
          <a:p>
            <a:pPr indent="0" lvl="0" marL="0" rtl="0" algn="ctr">
              <a:spcBef>
                <a:spcPts val="400"/>
              </a:spcBef>
              <a:spcAft>
                <a:spcPts val="400"/>
              </a:spcAft>
              <a:buNone/>
            </a:pPr>
            <a:r>
              <a:t/>
            </a:r>
            <a:endParaRPr>
              <a:latin typeface="Barlow"/>
              <a:ea typeface="Barlow"/>
              <a:cs typeface="Barlow"/>
              <a:sym typeface="Barlow"/>
            </a:endParaRPr>
          </a:p>
        </p:txBody>
      </p:sp>
      <p:pic>
        <p:nvPicPr>
          <p:cNvPr id="370" name="Google Shape;370;p14"/>
          <p:cNvPicPr preferRelativeResize="0"/>
          <p:nvPr/>
        </p:nvPicPr>
        <p:blipFill>
          <a:blip r:embed="rId3">
            <a:alphaModFix/>
          </a:blip>
          <a:stretch>
            <a:fillRect/>
          </a:stretch>
        </p:blipFill>
        <p:spPr>
          <a:xfrm>
            <a:off x="3712825" y="1161825"/>
            <a:ext cx="1374900" cy="1178100"/>
          </a:xfrm>
          <a:prstGeom prst="ellipse">
            <a:avLst/>
          </a:prstGeom>
          <a:noFill/>
          <a:ln>
            <a:noFill/>
          </a:ln>
        </p:spPr>
      </p:pic>
      <p:pic>
        <p:nvPicPr>
          <p:cNvPr id="371" name="Google Shape;371;p14"/>
          <p:cNvPicPr preferRelativeResize="0"/>
          <p:nvPr/>
        </p:nvPicPr>
        <p:blipFill>
          <a:blip r:embed="rId4">
            <a:alphaModFix/>
          </a:blip>
          <a:stretch>
            <a:fillRect/>
          </a:stretch>
        </p:blipFill>
        <p:spPr>
          <a:xfrm>
            <a:off x="2049825" y="3138380"/>
            <a:ext cx="1471200" cy="1260300"/>
          </a:xfrm>
          <a:prstGeom prst="ellipse">
            <a:avLst/>
          </a:prstGeom>
          <a:noFill/>
          <a:ln>
            <a:noFill/>
          </a:ln>
        </p:spPr>
      </p:pic>
      <p:pic>
        <p:nvPicPr>
          <p:cNvPr id="372" name="Google Shape;372;p14"/>
          <p:cNvPicPr preferRelativeResize="0"/>
          <p:nvPr/>
        </p:nvPicPr>
        <p:blipFill>
          <a:blip r:embed="rId5">
            <a:alphaModFix/>
          </a:blip>
          <a:stretch>
            <a:fillRect/>
          </a:stretch>
        </p:blipFill>
        <p:spPr>
          <a:xfrm>
            <a:off x="3830050" y="3099075"/>
            <a:ext cx="1374900" cy="1269000"/>
          </a:xfrm>
          <a:prstGeom prst="ellipse">
            <a:avLst/>
          </a:prstGeom>
          <a:noFill/>
          <a:ln>
            <a:noFill/>
          </a:ln>
        </p:spPr>
      </p:pic>
      <p:sp>
        <p:nvSpPr>
          <p:cNvPr id="373" name="Google Shape;373;p14"/>
          <p:cNvSpPr txBox="1"/>
          <p:nvPr/>
        </p:nvSpPr>
        <p:spPr>
          <a:xfrm>
            <a:off x="2049825" y="4488675"/>
            <a:ext cx="1305000" cy="287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Barlow"/>
                <a:ea typeface="Barlow"/>
                <a:cs typeface="Barlow"/>
                <a:sym typeface="Barlow"/>
              </a:rPr>
              <a:t>SEYI</a:t>
            </a:r>
            <a:endParaRPr b="1" sz="1200">
              <a:solidFill>
                <a:schemeClr val="dk1"/>
              </a:solidFill>
              <a:latin typeface="Barlow"/>
              <a:ea typeface="Barlow"/>
              <a:cs typeface="Barlow"/>
              <a:sym typeface="Barlow"/>
            </a:endParaRPr>
          </a:p>
          <a:p>
            <a:pPr indent="0" lvl="0" marL="0" rtl="0" algn="ctr">
              <a:spcBef>
                <a:spcPts val="400"/>
              </a:spcBef>
              <a:spcAft>
                <a:spcPts val="0"/>
              </a:spcAft>
              <a:buNone/>
            </a:pPr>
            <a:r>
              <a:rPr lang="en" sz="1200">
                <a:solidFill>
                  <a:schemeClr val="dk1"/>
                </a:solidFill>
                <a:latin typeface="Barlow"/>
                <a:ea typeface="Barlow"/>
                <a:cs typeface="Barlow"/>
                <a:sym typeface="Barlow"/>
              </a:rPr>
              <a:t>Lead Software Tester</a:t>
            </a:r>
            <a:r>
              <a:rPr lang="en">
                <a:latin typeface="Barlow"/>
                <a:ea typeface="Barlow"/>
                <a:cs typeface="Barlow"/>
                <a:sym typeface="Barlow"/>
              </a:rPr>
              <a:t> </a:t>
            </a:r>
            <a:br>
              <a:rPr lang="en">
                <a:latin typeface="Barlow"/>
                <a:ea typeface="Barlow"/>
                <a:cs typeface="Barlow"/>
                <a:sym typeface="Barlow"/>
              </a:rPr>
            </a:br>
            <a:endParaRPr>
              <a:latin typeface="Barlow"/>
              <a:ea typeface="Barlow"/>
              <a:cs typeface="Barlow"/>
              <a:sym typeface="Barlow"/>
            </a:endParaRPr>
          </a:p>
          <a:p>
            <a:pPr indent="0" lvl="0" marL="0" rtl="0" algn="ctr">
              <a:spcBef>
                <a:spcPts val="400"/>
              </a:spcBef>
              <a:spcAft>
                <a:spcPts val="400"/>
              </a:spcAft>
              <a:buNone/>
            </a:pPr>
            <a:r>
              <a:t/>
            </a:r>
            <a:endParaRPr>
              <a:latin typeface="Barlow"/>
              <a:ea typeface="Barlow"/>
              <a:cs typeface="Barlow"/>
              <a:sym typeface="Barlow"/>
            </a:endParaRPr>
          </a:p>
        </p:txBody>
      </p:sp>
      <p:sp>
        <p:nvSpPr>
          <p:cNvPr id="374" name="Google Shape;374;p14"/>
          <p:cNvSpPr txBox="1"/>
          <p:nvPr/>
        </p:nvSpPr>
        <p:spPr>
          <a:xfrm>
            <a:off x="3830050" y="4488675"/>
            <a:ext cx="1305000" cy="287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Barlow"/>
                <a:ea typeface="Barlow"/>
                <a:cs typeface="Barlow"/>
                <a:sym typeface="Barlow"/>
              </a:rPr>
              <a:t>BODINE</a:t>
            </a:r>
            <a:endParaRPr b="1" sz="1200">
              <a:solidFill>
                <a:schemeClr val="dk1"/>
              </a:solidFill>
              <a:latin typeface="Barlow"/>
              <a:ea typeface="Barlow"/>
              <a:cs typeface="Barlow"/>
              <a:sym typeface="Barlow"/>
            </a:endParaRPr>
          </a:p>
          <a:p>
            <a:pPr indent="0" lvl="0" marL="0" rtl="0" algn="ctr">
              <a:spcBef>
                <a:spcPts val="400"/>
              </a:spcBef>
              <a:spcAft>
                <a:spcPts val="0"/>
              </a:spcAft>
              <a:buNone/>
            </a:pPr>
            <a:r>
              <a:rPr lang="en" sz="1200">
                <a:solidFill>
                  <a:schemeClr val="dk1"/>
                </a:solidFill>
                <a:latin typeface="Barlow"/>
                <a:ea typeface="Barlow"/>
                <a:cs typeface="Barlow"/>
                <a:sym typeface="Barlow"/>
              </a:rPr>
              <a:t>Project Manager</a:t>
            </a:r>
            <a:endParaRPr sz="1200">
              <a:solidFill>
                <a:schemeClr val="dk1"/>
              </a:solidFill>
              <a:latin typeface="Barlow"/>
              <a:ea typeface="Barlow"/>
              <a:cs typeface="Barlow"/>
              <a:sym typeface="Barlow"/>
            </a:endParaRPr>
          </a:p>
          <a:p>
            <a:pPr indent="0" lvl="0" marL="0" rtl="0" algn="ctr">
              <a:spcBef>
                <a:spcPts val="400"/>
              </a:spcBef>
              <a:spcAft>
                <a:spcPts val="400"/>
              </a:spcAft>
              <a:buNone/>
            </a:pPr>
            <a:r>
              <a:t/>
            </a:r>
            <a:endParaRPr>
              <a:latin typeface="Barlow"/>
              <a:ea typeface="Barlow"/>
              <a:cs typeface="Barlow"/>
              <a:sym typeface="Barlow"/>
            </a:endParaRPr>
          </a:p>
        </p:txBody>
      </p:sp>
      <p:sp>
        <p:nvSpPr>
          <p:cNvPr id="375" name="Google Shape;375;p14"/>
          <p:cNvSpPr txBox="1"/>
          <p:nvPr/>
        </p:nvSpPr>
        <p:spPr>
          <a:xfrm>
            <a:off x="5702375" y="4488675"/>
            <a:ext cx="1305000" cy="287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Barlow"/>
                <a:ea typeface="Barlow"/>
                <a:cs typeface="Barlow"/>
                <a:sym typeface="Barlow"/>
              </a:rPr>
              <a:t>MOSES</a:t>
            </a:r>
            <a:endParaRPr b="1" sz="1200">
              <a:solidFill>
                <a:schemeClr val="dk1"/>
              </a:solidFill>
              <a:latin typeface="Barlow"/>
              <a:ea typeface="Barlow"/>
              <a:cs typeface="Barlow"/>
              <a:sym typeface="Barlow"/>
            </a:endParaRPr>
          </a:p>
          <a:p>
            <a:pPr indent="0" lvl="0" marL="0" rtl="0" algn="ctr">
              <a:spcBef>
                <a:spcPts val="400"/>
              </a:spcBef>
              <a:spcAft>
                <a:spcPts val="0"/>
              </a:spcAft>
              <a:buNone/>
            </a:pPr>
            <a:r>
              <a:rPr lang="en" sz="1200">
                <a:solidFill>
                  <a:schemeClr val="dk1"/>
                </a:solidFill>
                <a:latin typeface="Barlow"/>
                <a:ea typeface="Barlow"/>
                <a:cs typeface="Barlow"/>
                <a:sym typeface="Barlow"/>
              </a:rPr>
              <a:t>Lead Software Developer</a:t>
            </a:r>
            <a:br>
              <a:rPr lang="en">
                <a:latin typeface="Barlow"/>
                <a:ea typeface="Barlow"/>
                <a:cs typeface="Barlow"/>
                <a:sym typeface="Barlow"/>
              </a:rPr>
            </a:br>
            <a:endParaRPr>
              <a:latin typeface="Barlow"/>
              <a:ea typeface="Barlow"/>
              <a:cs typeface="Barlow"/>
              <a:sym typeface="Barlow"/>
            </a:endParaRPr>
          </a:p>
          <a:p>
            <a:pPr indent="0" lvl="0" marL="0" rtl="0" algn="ctr">
              <a:spcBef>
                <a:spcPts val="400"/>
              </a:spcBef>
              <a:spcAft>
                <a:spcPts val="400"/>
              </a:spcAft>
              <a:buNone/>
            </a:pPr>
            <a:r>
              <a:t/>
            </a:r>
            <a:endParaRPr>
              <a:latin typeface="Barlow"/>
              <a:ea typeface="Barlow"/>
              <a:cs typeface="Barlow"/>
              <a:sym typeface="Barlow"/>
            </a:endParaRPr>
          </a:p>
        </p:txBody>
      </p:sp>
      <p:sp>
        <p:nvSpPr>
          <p:cNvPr id="376" name="Google Shape;376;p14"/>
          <p:cNvSpPr txBox="1"/>
          <p:nvPr/>
        </p:nvSpPr>
        <p:spPr>
          <a:xfrm>
            <a:off x="7574700" y="4565875"/>
            <a:ext cx="1305000" cy="287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Barlow"/>
                <a:ea typeface="Barlow"/>
                <a:cs typeface="Barlow"/>
                <a:sym typeface="Barlow"/>
              </a:rPr>
              <a:t>CLARA</a:t>
            </a:r>
            <a:endParaRPr b="1" sz="1200">
              <a:solidFill>
                <a:schemeClr val="dk1"/>
              </a:solidFill>
              <a:latin typeface="Barlow"/>
              <a:ea typeface="Barlow"/>
              <a:cs typeface="Barlow"/>
              <a:sym typeface="Barlow"/>
            </a:endParaRPr>
          </a:p>
          <a:p>
            <a:pPr indent="0" lvl="0" marL="0" rtl="0" algn="ctr">
              <a:spcBef>
                <a:spcPts val="400"/>
              </a:spcBef>
              <a:spcAft>
                <a:spcPts val="0"/>
              </a:spcAft>
              <a:buNone/>
            </a:pPr>
            <a:r>
              <a:rPr lang="en" sz="1200">
                <a:solidFill>
                  <a:schemeClr val="dk1"/>
                </a:solidFill>
                <a:latin typeface="Barlow"/>
                <a:ea typeface="Barlow"/>
                <a:cs typeface="Barlow"/>
                <a:sym typeface="Barlow"/>
              </a:rPr>
              <a:t>Product Manager</a:t>
            </a:r>
            <a:br>
              <a:rPr lang="en">
                <a:latin typeface="Barlow"/>
                <a:ea typeface="Barlow"/>
                <a:cs typeface="Barlow"/>
                <a:sym typeface="Barlow"/>
              </a:rPr>
            </a:br>
            <a:endParaRPr>
              <a:latin typeface="Barlow"/>
              <a:ea typeface="Barlow"/>
              <a:cs typeface="Barlow"/>
              <a:sym typeface="Barlow"/>
            </a:endParaRPr>
          </a:p>
          <a:p>
            <a:pPr indent="0" lvl="0" marL="0" rtl="0" algn="ctr">
              <a:spcBef>
                <a:spcPts val="400"/>
              </a:spcBef>
              <a:spcAft>
                <a:spcPts val="400"/>
              </a:spcAft>
              <a:buNone/>
            </a:pPr>
            <a:r>
              <a:t/>
            </a:r>
            <a:endParaRPr>
              <a:latin typeface="Barlow"/>
              <a:ea typeface="Barlow"/>
              <a:cs typeface="Barlow"/>
              <a:sym typeface="Barlow"/>
            </a:endParaRPr>
          </a:p>
        </p:txBody>
      </p:sp>
      <p:sp>
        <p:nvSpPr>
          <p:cNvPr id="377" name="Google Shape;377;p14"/>
          <p:cNvSpPr txBox="1"/>
          <p:nvPr/>
        </p:nvSpPr>
        <p:spPr>
          <a:xfrm>
            <a:off x="3747775" y="2505075"/>
            <a:ext cx="1305000" cy="41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Barlow"/>
                <a:ea typeface="Barlow"/>
                <a:cs typeface="Barlow"/>
                <a:sym typeface="Barlow"/>
              </a:rPr>
              <a:t>KEN</a:t>
            </a:r>
            <a:endParaRPr b="1" sz="1200">
              <a:solidFill>
                <a:schemeClr val="dk1"/>
              </a:solidFill>
              <a:latin typeface="Barlow"/>
              <a:ea typeface="Barlow"/>
              <a:cs typeface="Barlow"/>
              <a:sym typeface="Barlow"/>
            </a:endParaRPr>
          </a:p>
          <a:p>
            <a:pPr indent="0" lvl="0" marL="0" rtl="0" algn="ctr">
              <a:spcBef>
                <a:spcPts val="400"/>
              </a:spcBef>
              <a:spcAft>
                <a:spcPts val="0"/>
              </a:spcAft>
              <a:buNone/>
            </a:pPr>
            <a:r>
              <a:rPr lang="en" sz="1100">
                <a:solidFill>
                  <a:schemeClr val="dk1"/>
                </a:solidFill>
                <a:latin typeface="Barlow"/>
                <a:ea typeface="Barlow"/>
                <a:cs typeface="Barlow"/>
                <a:sym typeface="Barlow"/>
              </a:rPr>
              <a:t>CEO</a:t>
            </a:r>
            <a:endParaRPr sz="1100">
              <a:solidFill>
                <a:schemeClr val="dk1"/>
              </a:solidFill>
              <a:latin typeface="Barlow"/>
              <a:ea typeface="Barlow"/>
              <a:cs typeface="Barlow"/>
              <a:sym typeface="Barlow"/>
            </a:endParaRPr>
          </a:p>
          <a:p>
            <a:pPr indent="0" lvl="0" marL="0" rtl="0" algn="ctr">
              <a:spcBef>
                <a:spcPts val="400"/>
              </a:spcBef>
              <a:spcAft>
                <a:spcPts val="0"/>
              </a:spcAft>
              <a:buNone/>
            </a:pPr>
            <a:br>
              <a:rPr lang="en">
                <a:latin typeface="Barlow"/>
                <a:ea typeface="Barlow"/>
                <a:cs typeface="Barlow"/>
                <a:sym typeface="Barlow"/>
              </a:rPr>
            </a:br>
            <a:endParaRPr>
              <a:latin typeface="Barlow"/>
              <a:ea typeface="Barlow"/>
              <a:cs typeface="Barlow"/>
              <a:sym typeface="Barlow"/>
            </a:endParaRPr>
          </a:p>
          <a:p>
            <a:pPr indent="0" lvl="0" marL="0" rtl="0" algn="ctr">
              <a:spcBef>
                <a:spcPts val="400"/>
              </a:spcBef>
              <a:spcAft>
                <a:spcPts val="400"/>
              </a:spcAft>
              <a:buNone/>
            </a:pPr>
            <a:r>
              <a:t/>
            </a:r>
            <a:endParaRPr>
              <a:latin typeface="Barlow"/>
              <a:ea typeface="Barlow"/>
              <a:cs typeface="Barlow"/>
              <a:sym typeface="Barlow"/>
            </a:endParaRPr>
          </a:p>
        </p:txBody>
      </p:sp>
      <p:pic>
        <p:nvPicPr>
          <p:cNvPr id="378" name="Google Shape;378;p14"/>
          <p:cNvPicPr preferRelativeResize="0"/>
          <p:nvPr/>
        </p:nvPicPr>
        <p:blipFill rotWithShape="1">
          <a:blip r:embed="rId6">
            <a:alphaModFix/>
          </a:blip>
          <a:srcRect b="18756" l="-68" r="2077" t="5400"/>
          <a:stretch/>
        </p:blipFill>
        <p:spPr>
          <a:xfrm>
            <a:off x="339500" y="3174225"/>
            <a:ext cx="1371600" cy="1271100"/>
          </a:xfrm>
          <a:prstGeom prst="ellipse">
            <a:avLst/>
          </a:prstGeom>
          <a:noFill/>
          <a:ln>
            <a:noFill/>
          </a:ln>
        </p:spPr>
      </p:pic>
      <p:pic>
        <p:nvPicPr>
          <p:cNvPr id="379" name="Google Shape;379;p14"/>
          <p:cNvPicPr preferRelativeResize="0"/>
          <p:nvPr/>
        </p:nvPicPr>
        <p:blipFill>
          <a:blip r:embed="rId7">
            <a:alphaModFix/>
          </a:blip>
          <a:stretch>
            <a:fillRect/>
          </a:stretch>
        </p:blipFill>
        <p:spPr>
          <a:xfrm>
            <a:off x="7408500" y="3130867"/>
            <a:ext cx="1471200" cy="1357800"/>
          </a:xfrm>
          <a:prstGeom prst="ellipse">
            <a:avLst/>
          </a:prstGeom>
          <a:noFill/>
          <a:ln>
            <a:noFill/>
          </a:ln>
        </p:spPr>
      </p:pic>
      <p:pic>
        <p:nvPicPr>
          <p:cNvPr id="380" name="Google Shape;380;p14"/>
          <p:cNvPicPr preferRelativeResize="0"/>
          <p:nvPr/>
        </p:nvPicPr>
        <p:blipFill>
          <a:blip r:embed="rId8">
            <a:alphaModFix/>
          </a:blip>
          <a:stretch>
            <a:fillRect/>
          </a:stretch>
        </p:blipFill>
        <p:spPr>
          <a:xfrm>
            <a:off x="5571125" y="3025575"/>
            <a:ext cx="1471200" cy="14160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15"/>
          <p:cNvSpPr txBox="1"/>
          <p:nvPr>
            <p:ph type="title"/>
          </p:nvPr>
        </p:nvSpPr>
        <p:spPr>
          <a:xfrm>
            <a:off x="513000" y="639075"/>
            <a:ext cx="5385300" cy="64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200"/>
              <a:t>PRESENTATION OUTLINE</a:t>
            </a:r>
            <a:endParaRPr sz="3200"/>
          </a:p>
        </p:txBody>
      </p:sp>
      <p:sp>
        <p:nvSpPr>
          <p:cNvPr id="386" name="Google Shape;386;p1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87" name="Google Shape;387;p15"/>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 name="Google Shape;388;p15"/>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chemeClr val="lt1"/>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nvGrpSpPr>
          <p:cNvPr id="389" name="Google Shape;389;p15"/>
          <p:cNvGrpSpPr/>
          <p:nvPr/>
        </p:nvGrpSpPr>
        <p:grpSpPr>
          <a:xfrm>
            <a:off x="1786339" y="1703401"/>
            <a:ext cx="473400" cy="473400"/>
            <a:chOff x="1786339" y="1703401"/>
            <a:chExt cx="473400" cy="473400"/>
          </a:xfrm>
        </p:grpSpPr>
        <p:sp>
          <p:nvSpPr>
            <p:cNvPr id="390" name="Google Shape;390;p15"/>
            <p:cNvSpPr/>
            <p:nvPr/>
          </p:nvSpPr>
          <p:spPr>
            <a:xfrm rot="8100000">
              <a:off x="1855667" y="1772729"/>
              <a:ext cx="334744" cy="33474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391" name="Google Shape;391;p15"/>
            <p:cNvSpPr/>
            <p:nvPr/>
          </p:nvSpPr>
          <p:spPr>
            <a:xfrm>
              <a:off x="195598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Barlow"/>
                  <a:ea typeface="Barlow"/>
                  <a:cs typeface="Barlow"/>
                  <a:sym typeface="Barlow"/>
                </a:rPr>
                <a:t>1</a:t>
              </a:r>
              <a:endParaRPr sz="600">
                <a:solidFill>
                  <a:schemeClr val="dk2"/>
                </a:solidFill>
                <a:latin typeface="Barlow"/>
                <a:ea typeface="Barlow"/>
                <a:cs typeface="Barlow"/>
                <a:sym typeface="Barlow"/>
              </a:endParaRPr>
            </a:p>
          </p:txBody>
        </p:sp>
      </p:grpSp>
      <p:grpSp>
        <p:nvGrpSpPr>
          <p:cNvPr id="392" name="Google Shape;392;p15"/>
          <p:cNvGrpSpPr/>
          <p:nvPr/>
        </p:nvGrpSpPr>
        <p:grpSpPr>
          <a:xfrm>
            <a:off x="3814414" y="1703401"/>
            <a:ext cx="473400" cy="473400"/>
            <a:chOff x="3814414" y="1703401"/>
            <a:chExt cx="473400" cy="473400"/>
          </a:xfrm>
        </p:grpSpPr>
        <p:sp>
          <p:nvSpPr>
            <p:cNvPr id="393" name="Google Shape;393;p15"/>
            <p:cNvSpPr/>
            <p:nvPr/>
          </p:nvSpPr>
          <p:spPr>
            <a:xfrm rot="8100000">
              <a:off x="3883742" y="1772729"/>
              <a:ext cx="334744" cy="334744"/>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394" name="Google Shape;394;p15"/>
            <p:cNvSpPr/>
            <p:nvPr/>
          </p:nvSpPr>
          <p:spPr>
            <a:xfrm>
              <a:off x="3984064"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Barlow"/>
                  <a:ea typeface="Barlow"/>
                  <a:cs typeface="Barlow"/>
                  <a:sym typeface="Barlow"/>
                </a:rPr>
                <a:t>3</a:t>
              </a:r>
              <a:endParaRPr sz="600">
                <a:solidFill>
                  <a:schemeClr val="dk2"/>
                </a:solidFill>
                <a:latin typeface="Barlow"/>
                <a:ea typeface="Barlow"/>
                <a:cs typeface="Barlow"/>
                <a:sym typeface="Barlow"/>
              </a:endParaRPr>
            </a:p>
          </p:txBody>
        </p:sp>
      </p:grpSp>
      <p:grpSp>
        <p:nvGrpSpPr>
          <p:cNvPr id="395" name="Google Shape;395;p15"/>
          <p:cNvGrpSpPr/>
          <p:nvPr/>
        </p:nvGrpSpPr>
        <p:grpSpPr>
          <a:xfrm>
            <a:off x="5842489" y="1703401"/>
            <a:ext cx="473400" cy="473400"/>
            <a:chOff x="5842489" y="1703401"/>
            <a:chExt cx="473400" cy="473400"/>
          </a:xfrm>
        </p:grpSpPr>
        <p:sp>
          <p:nvSpPr>
            <p:cNvPr id="396" name="Google Shape;396;p15"/>
            <p:cNvSpPr/>
            <p:nvPr/>
          </p:nvSpPr>
          <p:spPr>
            <a:xfrm rot="8100000">
              <a:off x="5911817" y="1772729"/>
              <a:ext cx="334744" cy="334744"/>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397" name="Google Shape;397;p15"/>
            <p:cNvSpPr/>
            <p:nvPr/>
          </p:nvSpPr>
          <p:spPr>
            <a:xfrm>
              <a:off x="601213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Barlow"/>
                  <a:ea typeface="Barlow"/>
                  <a:cs typeface="Barlow"/>
                  <a:sym typeface="Barlow"/>
                </a:rPr>
                <a:t>5</a:t>
              </a:r>
              <a:endParaRPr sz="600">
                <a:solidFill>
                  <a:schemeClr val="dk2"/>
                </a:solidFill>
                <a:latin typeface="Barlow"/>
                <a:ea typeface="Barlow"/>
                <a:cs typeface="Barlow"/>
                <a:sym typeface="Barlow"/>
              </a:endParaRPr>
            </a:p>
          </p:txBody>
        </p:sp>
      </p:grpSp>
      <p:grpSp>
        <p:nvGrpSpPr>
          <p:cNvPr id="398" name="Google Shape;398;p15"/>
          <p:cNvGrpSpPr/>
          <p:nvPr/>
        </p:nvGrpSpPr>
        <p:grpSpPr>
          <a:xfrm>
            <a:off x="4852739" y="3576300"/>
            <a:ext cx="473400" cy="473400"/>
            <a:chOff x="4852739" y="3576300"/>
            <a:chExt cx="473400" cy="473400"/>
          </a:xfrm>
        </p:grpSpPr>
        <p:sp>
          <p:nvSpPr>
            <p:cNvPr id="399" name="Google Shape;399;p15"/>
            <p:cNvSpPr/>
            <p:nvPr/>
          </p:nvSpPr>
          <p:spPr>
            <a:xfrm rot="-2700000">
              <a:off x="4922067" y="3645628"/>
              <a:ext cx="334744" cy="334744"/>
            </a:xfrm>
            <a:prstGeom prst="teardrop">
              <a:avLst>
                <a:gd fmla="val 10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400" name="Google Shape;400;p15"/>
            <p:cNvSpPr/>
            <p:nvPr/>
          </p:nvSpPr>
          <p:spPr>
            <a:xfrm flipH="1">
              <a:off x="5022389"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Barlow"/>
                  <a:ea typeface="Barlow"/>
                  <a:cs typeface="Barlow"/>
                  <a:sym typeface="Barlow"/>
                </a:rPr>
                <a:t>4</a:t>
              </a:r>
              <a:endParaRPr sz="600">
                <a:solidFill>
                  <a:schemeClr val="dk2"/>
                </a:solidFill>
                <a:latin typeface="Barlow"/>
                <a:ea typeface="Barlow"/>
                <a:cs typeface="Barlow"/>
                <a:sym typeface="Barlow"/>
              </a:endParaRPr>
            </a:p>
          </p:txBody>
        </p:sp>
      </p:grpSp>
      <p:grpSp>
        <p:nvGrpSpPr>
          <p:cNvPr id="401" name="Google Shape;401;p15"/>
          <p:cNvGrpSpPr/>
          <p:nvPr/>
        </p:nvGrpSpPr>
        <p:grpSpPr>
          <a:xfrm>
            <a:off x="2824664" y="3576300"/>
            <a:ext cx="473400" cy="473400"/>
            <a:chOff x="2824664" y="3576300"/>
            <a:chExt cx="473400" cy="473400"/>
          </a:xfrm>
        </p:grpSpPr>
        <p:sp>
          <p:nvSpPr>
            <p:cNvPr id="402" name="Google Shape;402;p15"/>
            <p:cNvSpPr/>
            <p:nvPr/>
          </p:nvSpPr>
          <p:spPr>
            <a:xfrm rot="-2700000">
              <a:off x="2893992" y="3645628"/>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403" name="Google Shape;403;p15"/>
            <p:cNvSpPr/>
            <p:nvPr/>
          </p:nvSpPr>
          <p:spPr>
            <a:xfrm flipH="1">
              <a:off x="299431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Barlow"/>
                  <a:ea typeface="Barlow"/>
                  <a:cs typeface="Barlow"/>
                  <a:sym typeface="Barlow"/>
                </a:rPr>
                <a:t>2</a:t>
              </a:r>
              <a:endParaRPr sz="600">
                <a:solidFill>
                  <a:schemeClr val="dk2"/>
                </a:solidFill>
                <a:latin typeface="Barlow"/>
                <a:ea typeface="Barlow"/>
                <a:cs typeface="Barlow"/>
                <a:sym typeface="Barlow"/>
              </a:endParaRPr>
            </a:p>
          </p:txBody>
        </p:sp>
      </p:grpSp>
      <p:sp>
        <p:nvSpPr>
          <p:cNvPr id="404" name="Google Shape;404;p15"/>
          <p:cNvSpPr txBox="1"/>
          <p:nvPr/>
        </p:nvSpPr>
        <p:spPr>
          <a:xfrm>
            <a:off x="1379850" y="1156100"/>
            <a:ext cx="1286400" cy="533400"/>
          </a:xfrm>
          <a:prstGeom prst="rect">
            <a:avLst/>
          </a:prstGeom>
          <a:noFill/>
          <a:ln>
            <a:noFill/>
          </a:ln>
        </p:spPr>
        <p:txBody>
          <a:bodyPr anchorCtr="0" anchor="b" bIns="0" lIns="0" spcFirstLastPara="1" rIns="139750" wrap="square" tIns="0">
            <a:noAutofit/>
          </a:bodyPr>
          <a:lstStyle/>
          <a:p>
            <a:pPr indent="0" lvl="0" marL="0" marR="0" rtl="0" algn="ctr">
              <a:lnSpc>
                <a:spcPct val="100000"/>
              </a:lnSpc>
              <a:spcBef>
                <a:spcPts val="0"/>
              </a:spcBef>
              <a:spcAft>
                <a:spcPts val="0"/>
              </a:spcAft>
              <a:buNone/>
            </a:pPr>
            <a:r>
              <a:rPr b="1" lang="en" sz="1000">
                <a:solidFill>
                  <a:srgbClr val="20232D"/>
                </a:solidFill>
                <a:latin typeface="Barlow"/>
                <a:ea typeface="Barlow"/>
                <a:cs typeface="Barlow"/>
                <a:sym typeface="Barlow"/>
              </a:rPr>
              <a:t>INTRODUCTION</a:t>
            </a:r>
            <a:endParaRPr b="1" sz="1000">
              <a:solidFill>
                <a:srgbClr val="20232D"/>
              </a:solidFill>
              <a:latin typeface="Barlow"/>
              <a:ea typeface="Barlow"/>
              <a:cs typeface="Barlow"/>
              <a:sym typeface="Barlow"/>
            </a:endParaRPr>
          </a:p>
        </p:txBody>
      </p:sp>
      <p:sp>
        <p:nvSpPr>
          <p:cNvPr id="405" name="Google Shape;405;p15"/>
          <p:cNvSpPr txBox="1"/>
          <p:nvPr/>
        </p:nvSpPr>
        <p:spPr>
          <a:xfrm>
            <a:off x="3377205" y="11561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b="1" lang="en" sz="1000">
                <a:solidFill>
                  <a:srgbClr val="20232D"/>
                </a:solidFill>
                <a:latin typeface="Barlow"/>
                <a:ea typeface="Barlow"/>
                <a:cs typeface="Barlow"/>
                <a:sym typeface="Barlow"/>
              </a:rPr>
              <a:t>SOLUTION</a:t>
            </a:r>
            <a:endParaRPr b="1" sz="1000">
              <a:solidFill>
                <a:srgbClr val="20232D"/>
              </a:solidFill>
              <a:latin typeface="Barlow"/>
              <a:ea typeface="Barlow"/>
              <a:cs typeface="Barlow"/>
              <a:sym typeface="Barlow"/>
            </a:endParaRPr>
          </a:p>
        </p:txBody>
      </p:sp>
      <p:sp>
        <p:nvSpPr>
          <p:cNvPr id="406" name="Google Shape;406;p15"/>
          <p:cNvSpPr txBox="1"/>
          <p:nvPr/>
        </p:nvSpPr>
        <p:spPr>
          <a:xfrm>
            <a:off x="5436010" y="11561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b="1" lang="en" sz="1000">
                <a:solidFill>
                  <a:srgbClr val="20232D"/>
                </a:solidFill>
                <a:latin typeface="Barlow"/>
                <a:ea typeface="Barlow"/>
                <a:cs typeface="Barlow"/>
                <a:sym typeface="Barlow"/>
              </a:rPr>
              <a:t>MODELLING</a:t>
            </a:r>
            <a:endParaRPr b="1" sz="1000">
              <a:solidFill>
                <a:srgbClr val="20232D"/>
              </a:solidFill>
              <a:latin typeface="Barlow"/>
              <a:ea typeface="Barlow"/>
              <a:cs typeface="Barlow"/>
              <a:sym typeface="Barlow"/>
            </a:endParaRPr>
          </a:p>
        </p:txBody>
      </p:sp>
      <p:sp>
        <p:nvSpPr>
          <p:cNvPr id="407" name="Google Shape;407;p15"/>
          <p:cNvSpPr txBox="1"/>
          <p:nvPr/>
        </p:nvSpPr>
        <p:spPr>
          <a:xfrm>
            <a:off x="2418175" y="40636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lang="en" sz="1000">
                <a:solidFill>
                  <a:srgbClr val="20232D"/>
                </a:solidFill>
                <a:latin typeface="Barlow"/>
                <a:ea typeface="Barlow"/>
                <a:cs typeface="Barlow"/>
                <a:sym typeface="Barlow"/>
              </a:rPr>
              <a:t>PROBLEM STATEMENT</a:t>
            </a:r>
            <a:endParaRPr b="1" sz="1000">
              <a:solidFill>
                <a:srgbClr val="20232D"/>
              </a:solidFill>
              <a:latin typeface="Barlow"/>
              <a:ea typeface="Barlow"/>
              <a:cs typeface="Barlow"/>
              <a:sym typeface="Barlow"/>
            </a:endParaRPr>
          </a:p>
        </p:txBody>
      </p:sp>
      <p:sp>
        <p:nvSpPr>
          <p:cNvPr id="408" name="Google Shape;408;p15"/>
          <p:cNvSpPr txBox="1"/>
          <p:nvPr/>
        </p:nvSpPr>
        <p:spPr>
          <a:xfrm>
            <a:off x="4446255" y="40636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lang="en" sz="1000">
                <a:solidFill>
                  <a:srgbClr val="20232D"/>
                </a:solidFill>
                <a:latin typeface="Barlow"/>
                <a:ea typeface="Barlow"/>
                <a:cs typeface="Barlow"/>
                <a:sym typeface="Barlow"/>
              </a:rPr>
              <a:t>DATA INSIGHTS</a:t>
            </a:r>
            <a:endParaRPr b="1" sz="1000">
              <a:solidFill>
                <a:srgbClr val="20232D"/>
              </a:solidFill>
              <a:latin typeface="Barlow"/>
              <a:ea typeface="Barlow"/>
              <a:cs typeface="Barlow"/>
              <a:sym typeface="Barlow"/>
            </a:endParaRPr>
          </a:p>
        </p:txBody>
      </p:sp>
      <p:sp>
        <p:nvSpPr>
          <p:cNvPr id="409" name="Google Shape;409;p15"/>
          <p:cNvSpPr txBox="1"/>
          <p:nvPr/>
        </p:nvSpPr>
        <p:spPr>
          <a:xfrm>
            <a:off x="7362635" y="1471225"/>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lang="en" sz="1000">
                <a:solidFill>
                  <a:srgbClr val="20232D"/>
                </a:solidFill>
                <a:latin typeface="Barlow"/>
                <a:ea typeface="Barlow"/>
                <a:cs typeface="Barlow"/>
                <a:sym typeface="Barlow"/>
              </a:rPr>
              <a:t>CONCLUSION AND RECOMMENDATIONS</a:t>
            </a:r>
            <a:endParaRPr b="1" sz="1000">
              <a:solidFill>
                <a:srgbClr val="20232D"/>
              </a:solidFill>
              <a:latin typeface="Barlow"/>
              <a:ea typeface="Barlow"/>
              <a:cs typeface="Barlow"/>
              <a:sym typeface="Barlow"/>
            </a:endParaRPr>
          </a:p>
        </p:txBody>
      </p:sp>
      <p:grpSp>
        <p:nvGrpSpPr>
          <p:cNvPr id="410" name="Google Shape;410;p15"/>
          <p:cNvGrpSpPr/>
          <p:nvPr/>
        </p:nvGrpSpPr>
        <p:grpSpPr>
          <a:xfrm>
            <a:off x="6842114" y="3590200"/>
            <a:ext cx="473400" cy="473400"/>
            <a:chOff x="4852739" y="3576300"/>
            <a:chExt cx="473400" cy="473400"/>
          </a:xfrm>
        </p:grpSpPr>
        <p:sp>
          <p:nvSpPr>
            <p:cNvPr id="411" name="Google Shape;411;p15"/>
            <p:cNvSpPr/>
            <p:nvPr/>
          </p:nvSpPr>
          <p:spPr>
            <a:xfrm rot="-2700000">
              <a:off x="4922067" y="3645628"/>
              <a:ext cx="334744" cy="334744"/>
            </a:xfrm>
            <a:prstGeom prst="teardrop">
              <a:avLst>
                <a:gd fmla="val 100000" name="adj"/>
              </a:avLst>
            </a:pr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412" name="Google Shape;412;p15"/>
            <p:cNvSpPr/>
            <p:nvPr/>
          </p:nvSpPr>
          <p:spPr>
            <a:xfrm flipH="1">
              <a:off x="5022389"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Barlow"/>
                  <a:ea typeface="Barlow"/>
                  <a:cs typeface="Barlow"/>
                  <a:sym typeface="Barlow"/>
                </a:rPr>
                <a:t>6</a:t>
              </a:r>
              <a:endParaRPr sz="600">
                <a:solidFill>
                  <a:schemeClr val="dk2"/>
                </a:solidFill>
                <a:latin typeface="Barlow"/>
                <a:ea typeface="Barlow"/>
                <a:cs typeface="Barlow"/>
                <a:sym typeface="Barlow"/>
              </a:endParaRPr>
            </a:p>
          </p:txBody>
        </p:sp>
      </p:grpSp>
      <p:grpSp>
        <p:nvGrpSpPr>
          <p:cNvPr id="413" name="Google Shape;413;p15"/>
          <p:cNvGrpSpPr/>
          <p:nvPr/>
        </p:nvGrpSpPr>
        <p:grpSpPr>
          <a:xfrm>
            <a:off x="7651914" y="1780826"/>
            <a:ext cx="473400" cy="473400"/>
            <a:chOff x="5842489" y="1703401"/>
            <a:chExt cx="473400" cy="473400"/>
          </a:xfrm>
        </p:grpSpPr>
        <p:sp>
          <p:nvSpPr>
            <p:cNvPr id="414" name="Google Shape;414;p15"/>
            <p:cNvSpPr/>
            <p:nvPr/>
          </p:nvSpPr>
          <p:spPr>
            <a:xfrm rot="8100000">
              <a:off x="5911817" y="1772729"/>
              <a:ext cx="334744" cy="334744"/>
            </a:xfrm>
            <a:prstGeom prst="teardrop">
              <a:avLst>
                <a:gd fmla="val 100000"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415" name="Google Shape;415;p15"/>
            <p:cNvSpPr/>
            <p:nvPr/>
          </p:nvSpPr>
          <p:spPr>
            <a:xfrm>
              <a:off x="601213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Barlow"/>
                  <a:ea typeface="Barlow"/>
                  <a:cs typeface="Barlow"/>
                  <a:sym typeface="Barlow"/>
                </a:rPr>
                <a:t>7</a:t>
              </a:r>
              <a:endParaRPr sz="600">
                <a:solidFill>
                  <a:schemeClr val="dk2"/>
                </a:solidFill>
                <a:latin typeface="Barlow"/>
                <a:ea typeface="Barlow"/>
                <a:cs typeface="Barlow"/>
                <a:sym typeface="Barlow"/>
              </a:endParaRPr>
            </a:p>
          </p:txBody>
        </p:sp>
      </p:grpSp>
      <p:sp>
        <p:nvSpPr>
          <p:cNvPr id="416" name="Google Shape;416;p15"/>
          <p:cNvSpPr txBox="1"/>
          <p:nvPr/>
        </p:nvSpPr>
        <p:spPr>
          <a:xfrm>
            <a:off x="6435635" y="4007925"/>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lang="en" sz="1000">
                <a:solidFill>
                  <a:srgbClr val="20232D"/>
                </a:solidFill>
                <a:latin typeface="Barlow"/>
                <a:ea typeface="Barlow"/>
                <a:cs typeface="Barlow"/>
                <a:sym typeface="Barlow"/>
              </a:rPr>
              <a:t>APP DEMO</a:t>
            </a:r>
            <a:endParaRPr b="1" sz="1000">
              <a:solidFill>
                <a:srgbClr val="20232D"/>
              </a:solidFill>
              <a:latin typeface="Barlow"/>
              <a:ea typeface="Barlow"/>
              <a:cs typeface="Barlow"/>
              <a:sym typeface="Barlo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1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2"/>
                </a:solidFill>
              </a:rPr>
              <a:t>‹#›</a:t>
            </a:fld>
            <a:endParaRPr>
              <a:solidFill>
                <a:schemeClr val="accent2"/>
              </a:solidFill>
            </a:endParaRPr>
          </a:p>
        </p:txBody>
      </p:sp>
      <p:sp>
        <p:nvSpPr>
          <p:cNvPr id="422" name="Google Shape;422;p16"/>
          <p:cNvSpPr txBox="1"/>
          <p:nvPr/>
        </p:nvSpPr>
        <p:spPr>
          <a:xfrm>
            <a:off x="-89275" y="4987100"/>
            <a:ext cx="238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Light"/>
              <a:ea typeface="Barlow Light"/>
              <a:cs typeface="Barlow Light"/>
              <a:sym typeface="Barlow Light"/>
            </a:endParaRPr>
          </a:p>
        </p:txBody>
      </p:sp>
      <p:pic>
        <p:nvPicPr>
          <p:cNvPr id="423" name="Google Shape;423;p16"/>
          <p:cNvPicPr preferRelativeResize="0"/>
          <p:nvPr/>
        </p:nvPicPr>
        <p:blipFill>
          <a:blip r:embed="rId3">
            <a:alphaModFix/>
          </a:blip>
          <a:stretch>
            <a:fillRect/>
          </a:stretch>
        </p:blipFill>
        <p:spPr>
          <a:xfrm>
            <a:off x="0" y="0"/>
            <a:ext cx="9144003" cy="5143501"/>
          </a:xfrm>
          <a:prstGeom prst="rect">
            <a:avLst/>
          </a:prstGeom>
          <a:noFill/>
          <a:ln>
            <a:noFill/>
          </a:ln>
        </p:spPr>
      </p:pic>
      <p:sp>
        <p:nvSpPr>
          <p:cNvPr id="424" name="Google Shape;424;p16"/>
          <p:cNvSpPr txBox="1"/>
          <p:nvPr/>
        </p:nvSpPr>
        <p:spPr>
          <a:xfrm>
            <a:off x="82875" y="4789500"/>
            <a:ext cx="3302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latin typeface="Barlow Light"/>
                <a:ea typeface="Barlow Light"/>
                <a:cs typeface="Barlow Light"/>
                <a:sym typeface="Barlow Light"/>
              </a:rPr>
              <a:t>Photo by Roxanne Desgagnes on Unsplash</a:t>
            </a:r>
            <a:r>
              <a:rPr lang="en" sz="1000">
                <a:solidFill>
                  <a:schemeClr val="lt1"/>
                </a:solidFill>
                <a:latin typeface="Barlow Light"/>
                <a:ea typeface="Barlow Light"/>
                <a:cs typeface="Barlow Light"/>
                <a:sym typeface="Barlow Light"/>
              </a:rPr>
              <a:t>,</a:t>
            </a:r>
            <a:endParaRPr sz="1000">
              <a:solidFill>
                <a:schemeClr val="lt1"/>
              </a:solidFill>
              <a:latin typeface="Barlow Light"/>
              <a:ea typeface="Barlow Light"/>
              <a:cs typeface="Barlow Light"/>
              <a:sym typeface="Barlow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1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30" name="Google Shape;430;p17"/>
          <p:cNvPicPr preferRelativeResize="0"/>
          <p:nvPr/>
        </p:nvPicPr>
        <p:blipFill rotWithShape="1">
          <a:blip r:embed="rId3">
            <a:alphaModFix/>
          </a:blip>
          <a:srcRect b="0" l="0" r="0" t="0"/>
          <a:stretch/>
        </p:blipFill>
        <p:spPr>
          <a:xfrm>
            <a:off x="4601100" y="0"/>
            <a:ext cx="5162573" cy="5162573"/>
          </a:xfrm>
          <a:prstGeom prst="rect">
            <a:avLst/>
          </a:prstGeom>
          <a:noFill/>
          <a:ln>
            <a:noFill/>
          </a:ln>
        </p:spPr>
      </p:pic>
      <p:sp>
        <p:nvSpPr>
          <p:cNvPr id="431" name="Google Shape;431;p17"/>
          <p:cNvSpPr txBox="1"/>
          <p:nvPr/>
        </p:nvSpPr>
        <p:spPr>
          <a:xfrm>
            <a:off x="66950" y="435150"/>
            <a:ext cx="5232900" cy="11082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3200">
                <a:solidFill>
                  <a:schemeClr val="accent2"/>
                </a:solidFill>
                <a:latin typeface="Raleway SemiBold"/>
                <a:ea typeface="Raleway SemiBold"/>
                <a:cs typeface="Raleway SemiBold"/>
                <a:sym typeface="Raleway SemiBold"/>
              </a:rPr>
              <a:t>PROBLEM STATEMENT</a:t>
            </a:r>
            <a:endParaRPr sz="3200">
              <a:solidFill>
                <a:schemeClr val="accent2"/>
              </a:solidFill>
              <a:latin typeface="Raleway SemiBold"/>
              <a:ea typeface="Raleway SemiBold"/>
              <a:cs typeface="Raleway SemiBold"/>
              <a:sym typeface="Raleway SemiBold"/>
            </a:endParaRPr>
          </a:p>
          <a:p>
            <a:pPr indent="0" lvl="0" marL="0" rtl="0" algn="l">
              <a:lnSpc>
                <a:spcPct val="80000"/>
              </a:lnSpc>
              <a:spcBef>
                <a:spcPts val="0"/>
              </a:spcBef>
              <a:spcAft>
                <a:spcPts val="0"/>
              </a:spcAft>
              <a:buNone/>
            </a:pPr>
            <a:r>
              <a:t/>
            </a:r>
            <a:endParaRPr sz="2900">
              <a:solidFill>
                <a:schemeClr val="accent2"/>
              </a:solidFill>
              <a:latin typeface="Raleway SemiBold"/>
              <a:ea typeface="Raleway SemiBold"/>
              <a:cs typeface="Raleway SemiBold"/>
              <a:sym typeface="Raleway SemiBold"/>
            </a:endParaRPr>
          </a:p>
          <a:p>
            <a:pPr indent="0" lvl="0" marL="0" rtl="0" algn="l">
              <a:lnSpc>
                <a:spcPct val="80000"/>
              </a:lnSpc>
              <a:spcBef>
                <a:spcPts val="0"/>
              </a:spcBef>
              <a:spcAft>
                <a:spcPts val="0"/>
              </a:spcAft>
              <a:buNone/>
            </a:pPr>
            <a:r>
              <a:t/>
            </a:r>
            <a:endParaRPr>
              <a:solidFill>
                <a:schemeClr val="accent2"/>
              </a:solidFill>
              <a:latin typeface="Raleway SemiBold"/>
              <a:ea typeface="Raleway SemiBold"/>
              <a:cs typeface="Raleway SemiBold"/>
              <a:sym typeface="Raleway SemiBold"/>
            </a:endParaRPr>
          </a:p>
        </p:txBody>
      </p:sp>
      <p:grpSp>
        <p:nvGrpSpPr>
          <p:cNvPr id="432" name="Google Shape;432;p17"/>
          <p:cNvGrpSpPr/>
          <p:nvPr/>
        </p:nvGrpSpPr>
        <p:grpSpPr>
          <a:xfrm>
            <a:off x="908765" y="1354643"/>
            <a:ext cx="407837" cy="340511"/>
            <a:chOff x="1570037" y="1341437"/>
            <a:chExt cx="4943475" cy="4576762"/>
          </a:xfrm>
        </p:grpSpPr>
        <p:sp>
          <p:nvSpPr>
            <p:cNvPr id="433" name="Google Shape;433;p17"/>
            <p:cNvSpPr/>
            <p:nvPr/>
          </p:nvSpPr>
          <p:spPr>
            <a:xfrm>
              <a:off x="4814887" y="3284537"/>
              <a:ext cx="1673225" cy="1187450"/>
            </a:xfrm>
            <a:custGeom>
              <a:rect b="b" l="l" r="r" t="t"/>
              <a:pathLst>
                <a:path extrusionOk="0" h="270" w="381">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434" name="Google Shape;434;p17"/>
            <p:cNvSpPr/>
            <p:nvPr/>
          </p:nvSpPr>
          <p:spPr>
            <a:xfrm>
              <a:off x="2355850" y="4164012"/>
              <a:ext cx="1208087" cy="1560512"/>
            </a:xfrm>
            <a:custGeom>
              <a:rect b="b" l="l" r="r" t="t"/>
              <a:pathLst>
                <a:path extrusionOk="0" h="355" w="275">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435" name="Google Shape;435;p17"/>
            <p:cNvSpPr/>
            <p:nvPr/>
          </p:nvSpPr>
          <p:spPr>
            <a:xfrm>
              <a:off x="2636837" y="1443037"/>
              <a:ext cx="1581150" cy="1635125"/>
            </a:xfrm>
            <a:custGeom>
              <a:rect b="b" l="l" r="r" t="t"/>
              <a:pathLst>
                <a:path extrusionOk="0" h="372" w="36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436" name="Google Shape;436;p17"/>
            <p:cNvSpPr/>
            <p:nvPr/>
          </p:nvSpPr>
          <p:spPr>
            <a:xfrm>
              <a:off x="1570037" y="3162300"/>
              <a:ext cx="1800225" cy="2562225"/>
            </a:xfrm>
            <a:custGeom>
              <a:rect b="b" l="l" r="r" t="t"/>
              <a:pathLst>
                <a:path extrusionOk="0" h="583" w="41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437" name="Google Shape;437;p17"/>
            <p:cNvSpPr/>
            <p:nvPr/>
          </p:nvSpPr>
          <p:spPr>
            <a:xfrm>
              <a:off x="3101975" y="1341437"/>
              <a:ext cx="2481262" cy="1855787"/>
            </a:xfrm>
            <a:custGeom>
              <a:rect b="b" l="l" r="r" t="t"/>
              <a:pathLst>
                <a:path extrusionOk="0" h="422" w="565">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438" name="Google Shape;438;p17"/>
            <p:cNvSpPr/>
            <p:nvPr/>
          </p:nvSpPr>
          <p:spPr>
            <a:xfrm>
              <a:off x="4019550" y="4094162"/>
              <a:ext cx="2493962" cy="1824037"/>
            </a:xfrm>
            <a:custGeom>
              <a:rect b="b" l="l" r="r" t="t"/>
              <a:pathLst>
                <a:path extrusionOk="0" h="415" w="568">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sp>
        <p:nvSpPr>
          <p:cNvPr id="439" name="Google Shape;439;p17"/>
          <p:cNvSpPr txBox="1"/>
          <p:nvPr/>
        </p:nvSpPr>
        <p:spPr>
          <a:xfrm>
            <a:off x="1316600" y="1309350"/>
            <a:ext cx="1919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Barlow Light"/>
                <a:ea typeface="Barlow Light"/>
                <a:cs typeface="Barlow Light"/>
                <a:sym typeface="Barlow Light"/>
              </a:rPr>
              <a:t>Sustainability</a:t>
            </a:r>
            <a:endParaRPr sz="1600">
              <a:latin typeface="Barlow Light"/>
              <a:ea typeface="Barlow Light"/>
              <a:cs typeface="Barlow Light"/>
              <a:sym typeface="Barlow Light"/>
            </a:endParaRPr>
          </a:p>
        </p:txBody>
      </p:sp>
      <p:sp>
        <p:nvSpPr>
          <p:cNvPr id="440" name="Google Shape;440;p17"/>
          <p:cNvSpPr txBox="1"/>
          <p:nvPr/>
        </p:nvSpPr>
        <p:spPr>
          <a:xfrm>
            <a:off x="745400" y="2251200"/>
            <a:ext cx="2490300" cy="169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rgbClr val="20232D"/>
                </a:solidFill>
                <a:latin typeface="Barlow"/>
                <a:ea typeface="Barlow"/>
                <a:cs typeface="Barlow"/>
                <a:sym typeface="Barlow"/>
              </a:rPr>
              <a:t>We at </a:t>
            </a:r>
            <a:r>
              <a:rPr lang="en">
                <a:solidFill>
                  <a:srgbClr val="20232D"/>
                </a:solidFill>
                <a:latin typeface="Barlow SemiBold"/>
                <a:ea typeface="Barlow SemiBold"/>
                <a:cs typeface="Barlow SemiBold"/>
                <a:sym typeface="Barlow SemiBold"/>
              </a:rPr>
              <a:t>Neural Data Solutions (NDS)</a:t>
            </a:r>
            <a:r>
              <a:rPr lang="en">
                <a:solidFill>
                  <a:srgbClr val="20232D"/>
                </a:solidFill>
                <a:latin typeface="Barlow Light"/>
                <a:ea typeface="Barlow Light"/>
                <a:cs typeface="Barlow Light"/>
                <a:sym typeface="Barlow Light"/>
              </a:rPr>
              <a:t>, </a:t>
            </a:r>
            <a:r>
              <a:rPr lang="en">
                <a:solidFill>
                  <a:srgbClr val="20232D"/>
                </a:solidFill>
                <a:highlight>
                  <a:srgbClr val="FFFFFF"/>
                </a:highlight>
                <a:latin typeface="Barlow"/>
                <a:ea typeface="Barlow"/>
                <a:cs typeface="Barlow"/>
                <a:sym typeface="Barlow"/>
              </a:rPr>
              <a:t>were </a:t>
            </a:r>
            <a:r>
              <a:rPr lang="en">
                <a:solidFill>
                  <a:srgbClr val="20232D"/>
                </a:solidFill>
                <a:highlight>
                  <a:srgbClr val="FFFFFF"/>
                </a:highlight>
                <a:latin typeface="Barlow"/>
                <a:ea typeface="Barlow"/>
                <a:cs typeface="Barlow"/>
                <a:sym typeface="Barlow"/>
              </a:rPr>
              <a:t>tasked</a:t>
            </a:r>
            <a:r>
              <a:rPr lang="en">
                <a:solidFill>
                  <a:srgbClr val="20232D"/>
                </a:solidFill>
                <a:highlight>
                  <a:srgbClr val="FFFFFF"/>
                </a:highlight>
                <a:latin typeface="Barlow"/>
                <a:ea typeface="Barlow"/>
                <a:cs typeface="Barlow"/>
                <a:sym typeface="Barlow"/>
              </a:rPr>
              <a:t> with creating an </a:t>
            </a:r>
            <a:r>
              <a:rPr lang="en">
                <a:solidFill>
                  <a:srgbClr val="20232D"/>
                </a:solidFill>
                <a:highlight>
                  <a:srgbClr val="FFFFFF"/>
                </a:highlight>
                <a:latin typeface="Barlow"/>
                <a:ea typeface="Barlow"/>
                <a:cs typeface="Barlow"/>
                <a:sym typeface="Barlow"/>
              </a:rPr>
              <a:t>application that</a:t>
            </a:r>
            <a:r>
              <a:rPr lang="en">
                <a:solidFill>
                  <a:srgbClr val="20232D"/>
                </a:solidFill>
                <a:highlight>
                  <a:srgbClr val="FFFFFF"/>
                </a:highlight>
                <a:latin typeface="Barlow"/>
                <a:ea typeface="Barlow"/>
                <a:cs typeface="Barlow"/>
                <a:sym typeface="Barlow"/>
              </a:rPr>
              <a:t> is able to classify whether or not a person believes in climate change, based on their novel tweet data. </a:t>
            </a:r>
            <a:endParaRPr>
              <a:solidFill>
                <a:srgbClr val="20232D"/>
              </a:solidFill>
              <a:latin typeface="Barlow Light"/>
              <a:ea typeface="Barlow Light"/>
              <a:cs typeface="Barlow Light"/>
              <a:sym typeface="Barlow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18"/>
          <p:cNvSpPr txBox="1"/>
          <p:nvPr>
            <p:ph type="title"/>
          </p:nvPr>
        </p:nvSpPr>
        <p:spPr>
          <a:xfrm>
            <a:off x="379350" y="538350"/>
            <a:ext cx="2628600" cy="55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200"/>
              <a:t>SOLUTION</a:t>
            </a:r>
            <a:endParaRPr sz="3200"/>
          </a:p>
        </p:txBody>
      </p:sp>
      <p:sp>
        <p:nvSpPr>
          <p:cNvPr id="446" name="Google Shape;446;p1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447" name="Google Shape;447;p18"/>
          <p:cNvGrpSpPr/>
          <p:nvPr/>
        </p:nvGrpSpPr>
        <p:grpSpPr>
          <a:xfrm>
            <a:off x="6113609" y="649158"/>
            <a:ext cx="2992319" cy="2887503"/>
            <a:chOff x="2152750" y="190500"/>
            <a:chExt cx="4293756" cy="4762499"/>
          </a:xfrm>
        </p:grpSpPr>
        <p:sp>
          <p:nvSpPr>
            <p:cNvPr id="448" name="Google Shape;448;p18"/>
            <p:cNvSpPr/>
            <p:nvPr/>
          </p:nvSpPr>
          <p:spPr>
            <a:xfrm>
              <a:off x="2152750" y="2957607"/>
              <a:ext cx="756691" cy="437959"/>
            </a:xfrm>
            <a:custGeom>
              <a:rect b="b" l="l" r="r" t="t"/>
              <a:pathLst>
                <a:path extrusionOk="0" h="437959" w="756691">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 name="Google Shape;449;p18"/>
            <p:cNvSpPr/>
            <p:nvPr/>
          </p:nvSpPr>
          <p:spPr>
            <a:xfrm>
              <a:off x="2318956" y="3109336"/>
              <a:ext cx="225716" cy="175248"/>
            </a:xfrm>
            <a:custGeom>
              <a:rect b="b" l="l" r="r" t="t"/>
              <a:pathLst>
                <a:path extrusionOk="0" h="175248" w="225716">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 name="Google Shape;450;p18"/>
            <p:cNvSpPr/>
            <p:nvPr/>
          </p:nvSpPr>
          <p:spPr>
            <a:xfrm>
              <a:off x="2319304" y="3166967"/>
              <a:ext cx="224715" cy="117585"/>
            </a:xfrm>
            <a:custGeom>
              <a:rect b="b" l="l" r="r" t="t"/>
              <a:pathLst>
                <a:path extrusionOk="0" h="117585" w="224715">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18"/>
            <p:cNvSpPr/>
            <p:nvPr/>
          </p:nvSpPr>
          <p:spPr>
            <a:xfrm>
              <a:off x="2550431" y="3021675"/>
              <a:ext cx="225586" cy="168802"/>
            </a:xfrm>
            <a:custGeom>
              <a:rect b="b" l="l" r="r" t="t"/>
              <a:pathLst>
                <a:path extrusionOk="0" h="168802" w="225586">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 name="Google Shape;452;p18"/>
            <p:cNvSpPr/>
            <p:nvPr/>
          </p:nvSpPr>
          <p:spPr>
            <a:xfrm>
              <a:off x="2551534" y="3076575"/>
              <a:ext cx="224758" cy="117584"/>
            </a:xfrm>
            <a:custGeom>
              <a:rect b="b" l="l" r="r" t="t"/>
              <a:pathLst>
                <a:path extrusionOk="0" h="117584" w="224758">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 name="Google Shape;453;p18"/>
            <p:cNvSpPr/>
            <p:nvPr/>
          </p:nvSpPr>
          <p:spPr>
            <a:xfrm>
              <a:off x="2330724" y="2010537"/>
              <a:ext cx="387976" cy="1115665"/>
            </a:xfrm>
            <a:custGeom>
              <a:rect b="b" l="l" r="r" t="t"/>
              <a:pathLst>
                <a:path extrusionOk="0" h="1115665" w="387976">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 name="Google Shape;454;p18"/>
            <p:cNvSpPr/>
            <p:nvPr/>
          </p:nvSpPr>
          <p:spPr>
            <a:xfrm>
              <a:off x="2382705" y="1314450"/>
              <a:ext cx="248692" cy="242377"/>
            </a:xfrm>
            <a:custGeom>
              <a:rect b="b" l="l" r="r" t="t"/>
              <a:pathLst>
                <a:path extrusionOk="0" h="242377" w="248692">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 name="Google Shape;455;p18"/>
            <p:cNvSpPr/>
            <p:nvPr/>
          </p:nvSpPr>
          <p:spPr>
            <a:xfrm>
              <a:off x="2671394" y="1371981"/>
              <a:ext cx="353519" cy="695039"/>
            </a:xfrm>
            <a:custGeom>
              <a:rect b="b" l="l" r="r" t="t"/>
              <a:pathLst>
                <a:path extrusionOk="0" h="695039" w="353519">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 name="Google Shape;456;p18"/>
            <p:cNvSpPr/>
            <p:nvPr/>
          </p:nvSpPr>
          <p:spPr>
            <a:xfrm>
              <a:off x="2315965" y="1348763"/>
              <a:ext cx="403432" cy="814679"/>
            </a:xfrm>
            <a:custGeom>
              <a:rect b="b" l="l" r="r" t="t"/>
              <a:pathLst>
                <a:path extrusionOk="0" h="814679" w="403432">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 name="Google Shape;457;p18"/>
            <p:cNvSpPr/>
            <p:nvPr/>
          </p:nvSpPr>
          <p:spPr>
            <a:xfrm>
              <a:off x="2373403" y="1062776"/>
              <a:ext cx="268166" cy="327122"/>
            </a:xfrm>
            <a:custGeom>
              <a:rect b="b" l="l" r="r" t="t"/>
              <a:pathLst>
                <a:path extrusionOk="0" h="327122" w="268166">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 name="Google Shape;458;p18"/>
            <p:cNvSpPr/>
            <p:nvPr/>
          </p:nvSpPr>
          <p:spPr>
            <a:xfrm>
              <a:off x="2348404" y="1033740"/>
              <a:ext cx="282986" cy="280709"/>
            </a:xfrm>
            <a:custGeom>
              <a:rect b="b" l="l" r="r" t="t"/>
              <a:pathLst>
                <a:path extrusionOk="0" h="280709" w="282986">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 name="Google Shape;459;p18"/>
            <p:cNvSpPr/>
            <p:nvPr/>
          </p:nvSpPr>
          <p:spPr>
            <a:xfrm>
              <a:off x="2295460" y="1509426"/>
              <a:ext cx="362138" cy="623316"/>
            </a:xfrm>
            <a:custGeom>
              <a:rect b="b" l="l" r="r" t="t"/>
              <a:pathLst>
                <a:path extrusionOk="0" h="623316" w="362138">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 name="Google Shape;460;p18"/>
            <p:cNvSpPr/>
            <p:nvPr/>
          </p:nvSpPr>
          <p:spPr>
            <a:xfrm>
              <a:off x="2681160" y="1699641"/>
              <a:ext cx="419212" cy="565118"/>
            </a:xfrm>
            <a:custGeom>
              <a:rect b="b" l="l" r="r" t="t"/>
              <a:pathLst>
                <a:path extrusionOk="0" h="565118" w="419212">
                  <a:moveTo>
                    <a:pt x="419212" y="0"/>
                  </a:moveTo>
                  <a:lnTo>
                    <a:pt x="287965" y="449771"/>
                  </a:lnTo>
                  <a:lnTo>
                    <a:pt x="0" y="565118"/>
                  </a:lnTo>
                  <a:lnTo>
                    <a:pt x="105017" y="126968"/>
                  </a:lnTo>
                  <a:lnTo>
                    <a:pt x="419212"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18"/>
            <p:cNvSpPr/>
            <p:nvPr/>
          </p:nvSpPr>
          <p:spPr>
            <a:xfrm>
              <a:off x="2608827" y="2053875"/>
              <a:ext cx="212446" cy="104783"/>
            </a:xfrm>
            <a:custGeom>
              <a:rect b="b" l="l" r="r" t="t"/>
              <a:pathLst>
                <a:path extrusionOk="0" h="104783" w="212446">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18"/>
            <p:cNvSpPr/>
            <p:nvPr/>
          </p:nvSpPr>
          <p:spPr>
            <a:xfrm>
              <a:off x="2916099" y="1987646"/>
              <a:ext cx="131568" cy="109091"/>
            </a:xfrm>
            <a:custGeom>
              <a:rect b="b" l="l" r="r" t="t"/>
              <a:pathLst>
                <a:path extrusionOk="0" h="109091" w="131568">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 name="Google Shape;463;p18"/>
            <p:cNvSpPr/>
            <p:nvPr/>
          </p:nvSpPr>
          <p:spPr>
            <a:xfrm>
              <a:off x="2631550" y="1349025"/>
              <a:ext cx="130391" cy="190023"/>
            </a:xfrm>
            <a:custGeom>
              <a:rect b="b" l="l" r="r" t="t"/>
              <a:pathLst>
                <a:path extrusionOk="0" h="190023" w="130391">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 name="Google Shape;464;p18"/>
            <p:cNvSpPr/>
            <p:nvPr/>
          </p:nvSpPr>
          <p:spPr>
            <a:xfrm>
              <a:off x="2269458" y="1478036"/>
              <a:ext cx="157611" cy="236452"/>
            </a:xfrm>
            <a:custGeom>
              <a:rect b="b" l="l" r="r" t="t"/>
              <a:pathLst>
                <a:path extrusionOk="0" h="236452" w="157611">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 name="Google Shape;465;p18"/>
            <p:cNvSpPr/>
            <p:nvPr/>
          </p:nvSpPr>
          <p:spPr>
            <a:xfrm>
              <a:off x="3098756" y="3983831"/>
              <a:ext cx="98079" cy="56769"/>
            </a:xfrm>
            <a:custGeom>
              <a:rect b="b" l="l" r="r" t="t"/>
              <a:pathLst>
                <a:path extrusionOk="0" h="56769" w="98079">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 name="Google Shape;466;p18"/>
            <p:cNvSpPr/>
            <p:nvPr/>
          </p:nvSpPr>
          <p:spPr>
            <a:xfrm>
              <a:off x="4017202" y="4508754"/>
              <a:ext cx="98079" cy="56769"/>
            </a:xfrm>
            <a:custGeom>
              <a:rect b="b" l="l" r="r" t="t"/>
              <a:pathLst>
                <a:path extrusionOk="0" h="56769" w="98079">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18"/>
            <p:cNvSpPr/>
            <p:nvPr/>
          </p:nvSpPr>
          <p:spPr>
            <a:xfrm>
              <a:off x="5609182" y="3535680"/>
              <a:ext cx="98079" cy="56769"/>
            </a:xfrm>
            <a:custGeom>
              <a:rect b="b" l="l" r="r" t="t"/>
              <a:pathLst>
                <a:path extrusionOk="0" h="56769" w="98079">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 name="Google Shape;468;p18"/>
            <p:cNvSpPr/>
            <p:nvPr/>
          </p:nvSpPr>
          <p:spPr>
            <a:xfrm>
              <a:off x="3115863" y="3050952"/>
              <a:ext cx="67191" cy="975240"/>
            </a:xfrm>
            <a:custGeom>
              <a:rect b="b" l="l" r="r" t="t"/>
              <a:pathLst>
                <a:path extrusionOk="0" h="975240" w="67191">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 name="Google Shape;469;p18"/>
            <p:cNvSpPr/>
            <p:nvPr/>
          </p:nvSpPr>
          <p:spPr>
            <a:xfrm>
              <a:off x="4036495" y="3422808"/>
              <a:ext cx="59588" cy="1128783"/>
            </a:xfrm>
            <a:custGeom>
              <a:rect b="b" l="l" r="r" t="t"/>
              <a:pathLst>
                <a:path extrusionOk="0" h="1128783" w="59588">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18"/>
            <p:cNvSpPr/>
            <p:nvPr/>
          </p:nvSpPr>
          <p:spPr>
            <a:xfrm>
              <a:off x="5628379" y="2652522"/>
              <a:ext cx="59588" cy="923996"/>
            </a:xfrm>
            <a:custGeom>
              <a:rect b="b" l="l" r="r" t="t"/>
              <a:pathLst>
                <a:path extrusionOk="0" h="923996" w="59588">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 name="Google Shape;471;p18"/>
            <p:cNvSpPr/>
            <p:nvPr/>
          </p:nvSpPr>
          <p:spPr>
            <a:xfrm>
              <a:off x="3056370" y="3054762"/>
              <a:ext cx="1009872" cy="652653"/>
            </a:xfrm>
            <a:custGeom>
              <a:rect b="b" l="l" r="r" t="t"/>
              <a:pathLst>
                <a:path extrusionOk="0" h="652653" w="1009872">
                  <a:moveTo>
                    <a:pt x="1009872" y="652653"/>
                  </a:moveTo>
                  <a:lnTo>
                    <a:pt x="0" y="68294"/>
                  </a:lnTo>
                  <a:lnTo>
                    <a:pt x="0" y="0"/>
                  </a:lnTo>
                  <a:lnTo>
                    <a:pt x="1009872" y="584454"/>
                  </a:lnTo>
                  <a:lnTo>
                    <a:pt x="1009872" y="652653"/>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 name="Google Shape;472;p18"/>
            <p:cNvSpPr/>
            <p:nvPr/>
          </p:nvSpPr>
          <p:spPr>
            <a:xfrm>
              <a:off x="3056084" y="2071592"/>
              <a:ext cx="2712855" cy="1569720"/>
            </a:xfrm>
            <a:custGeom>
              <a:rect b="b" l="l" r="r" t="t"/>
              <a:pathLst>
                <a:path extrusionOk="0" h="1569720" w="2712855">
                  <a:moveTo>
                    <a:pt x="2712856" y="584359"/>
                  </a:moveTo>
                  <a:lnTo>
                    <a:pt x="1009967" y="1569720"/>
                  </a:lnTo>
                  <a:lnTo>
                    <a:pt x="0" y="985361"/>
                  </a:lnTo>
                  <a:lnTo>
                    <a:pt x="1702889" y="0"/>
                  </a:lnTo>
                  <a:lnTo>
                    <a:pt x="2712856" y="58435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 name="Google Shape;473;p18"/>
            <p:cNvSpPr/>
            <p:nvPr/>
          </p:nvSpPr>
          <p:spPr>
            <a:xfrm>
              <a:off x="4066242" y="2653855"/>
              <a:ext cx="1702888" cy="1053560"/>
            </a:xfrm>
            <a:custGeom>
              <a:rect b="b" l="l" r="r" t="t"/>
              <a:pathLst>
                <a:path extrusionOk="0" h="1053560" w="1702888">
                  <a:moveTo>
                    <a:pt x="1702888" y="68199"/>
                  </a:moveTo>
                  <a:lnTo>
                    <a:pt x="0" y="1053560"/>
                  </a:lnTo>
                  <a:lnTo>
                    <a:pt x="0" y="985361"/>
                  </a:lnTo>
                  <a:lnTo>
                    <a:pt x="1702888" y="0"/>
                  </a:lnTo>
                  <a:lnTo>
                    <a:pt x="1702888" y="68199"/>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18"/>
            <p:cNvSpPr/>
            <p:nvPr/>
          </p:nvSpPr>
          <p:spPr>
            <a:xfrm>
              <a:off x="4763535" y="2360390"/>
              <a:ext cx="519572" cy="326898"/>
            </a:xfrm>
            <a:custGeom>
              <a:rect b="b" l="l" r="r" t="t"/>
              <a:pathLst>
                <a:path extrusionOk="0" h="326898" w="519572">
                  <a:moveTo>
                    <a:pt x="519572" y="98965"/>
                  </a:moveTo>
                  <a:lnTo>
                    <a:pt x="248049" y="326898"/>
                  </a:lnTo>
                  <a:lnTo>
                    <a:pt x="0" y="227933"/>
                  </a:lnTo>
                  <a:lnTo>
                    <a:pt x="271523" y="0"/>
                  </a:lnTo>
                  <a:lnTo>
                    <a:pt x="519572" y="98965"/>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 name="Google Shape;475;p18"/>
            <p:cNvSpPr/>
            <p:nvPr/>
          </p:nvSpPr>
          <p:spPr>
            <a:xfrm>
              <a:off x="4668877" y="2346674"/>
              <a:ext cx="551219" cy="318992"/>
            </a:xfrm>
            <a:custGeom>
              <a:rect b="b" l="l" r="r" t="t"/>
              <a:pathLst>
                <a:path extrusionOk="0" h="318992" w="551219">
                  <a:moveTo>
                    <a:pt x="551220" y="123254"/>
                  </a:moveTo>
                  <a:lnTo>
                    <a:pt x="212980" y="318992"/>
                  </a:lnTo>
                  <a:lnTo>
                    <a:pt x="0" y="195739"/>
                  </a:lnTo>
                  <a:lnTo>
                    <a:pt x="338240" y="0"/>
                  </a:lnTo>
                  <a:lnTo>
                    <a:pt x="551220" y="123254"/>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 name="Google Shape;476;p18"/>
            <p:cNvSpPr/>
            <p:nvPr/>
          </p:nvSpPr>
          <p:spPr>
            <a:xfrm>
              <a:off x="4743291" y="2531554"/>
              <a:ext cx="161184" cy="93249"/>
            </a:xfrm>
            <a:custGeom>
              <a:rect b="b" l="l" r="r" t="t"/>
              <a:pathLst>
                <a:path extrusionOk="0" h="93249" w="161184">
                  <a:moveTo>
                    <a:pt x="161184" y="81248"/>
                  </a:moveTo>
                  <a:lnTo>
                    <a:pt x="140466" y="93250"/>
                  </a:lnTo>
                  <a:lnTo>
                    <a:pt x="0" y="12001"/>
                  </a:lnTo>
                  <a:lnTo>
                    <a:pt x="20718" y="0"/>
                  </a:lnTo>
                  <a:lnTo>
                    <a:pt x="161184" y="81248"/>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 name="Google Shape;477;p18"/>
            <p:cNvSpPr/>
            <p:nvPr/>
          </p:nvSpPr>
          <p:spPr>
            <a:xfrm>
              <a:off x="4789955" y="2504598"/>
              <a:ext cx="161089" cy="93249"/>
            </a:xfrm>
            <a:custGeom>
              <a:rect b="b" l="l" r="r" t="t"/>
              <a:pathLst>
                <a:path extrusionOk="0" h="93249" w="161089">
                  <a:moveTo>
                    <a:pt x="161089" y="81248"/>
                  </a:moveTo>
                  <a:lnTo>
                    <a:pt x="140371" y="93250"/>
                  </a:lnTo>
                  <a:lnTo>
                    <a:pt x="0" y="12002"/>
                  </a:lnTo>
                  <a:lnTo>
                    <a:pt x="20718" y="0"/>
                  </a:lnTo>
                  <a:lnTo>
                    <a:pt x="161089" y="81248"/>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 name="Google Shape;478;p18"/>
            <p:cNvSpPr/>
            <p:nvPr/>
          </p:nvSpPr>
          <p:spPr>
            <a:xfrm>
              <a:off x="4834813" y="2478690"/>
              <a:ext cx="161089" cy="93154"/>
            </a:xfrm>
            <a:custGeom>
              <a:rect b="b" l="l" r="r" t="t"/>
              <a:pathLst>
                <a:path extrusionOk="0" h="93154" w="161089">
                  <a:moveTo>
                    <a:pt x="161089" y="81248"/>
                  </a:moveTo>
                  <a:lnTo>
                    <a:pt x="140371" y="93154"/>
                  </a:lnTo>
                  <a:lnTo>
                    <a:pt x="0" y="12002"/>
                  </a:lnTo>
                  <a:lnTo>
                    <a:pt x="20718" y="0"/>
                  </a:lnTo>
                  <a:lnTo>
                    <a:pt x="161089" y="81248"/>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 name="Google Shape;479;p18"/>
            <p:cNvSpPr/>
            <p:nvPr/>
          </p:nvSpPr>
          <p:spPr>
            <a:xfrm>
              <a:off x="4998753" y="2451734"/>
              <a:ext cx="102450" cy="59245"/>
            </a:xfrm>
            <a:custGeom>
              <a:rect b="b" l="l" r="r" t="t"/>
              <a:pathLst>
                <a:path extrusionOk="0" h="59245" w="102450">
                  <a:moveTo>
                    <a:pt x="102451" y="47244"/>
                  </a:moveTo>
                  <a:lnTo>
                    <a:pt x="81733" y="59246"/>
                  </a:lnTo>
                  <a:lnTo>
                    <a:pt x="0" y="12002"/>
                  </a:lnTo>
                  <a:lnTo>
                    <a:pt x="20718" y="0"/>
                  </a:lnTo>
                  <a:lnTo>
                    <a:pt x="102451" y="47244"/>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 name="Google Shape;480;p18"/>
            <p:cNvSpPr/>
            <p:nvPr/>
          </p:nvSpPr>
          <p:spPr>
            <a:xfrm>
              <a:off x="5043611" y="2425731"/>
              <a:ext cx="102450" cy="59245"/>
            </a:xfrm>
            <a:custGeom>
              <a:rect b="b" l="l" r="r" t="t"/>
              <a:pathLst>
                <a:path extrusionOk="0" h="59245" w="102450">
                  <a:moveTo>
                    <a:pt x="102451" y="47339"/>
                  </a:moveTo>
                  <a:lnTo>
                    <a:pt x="81733" y="59246"/>
                  </a:lnTo>
                  <a:lnTo>
                    <a:pt x="0" y="12001"/>
                  </a:lnTo>
                  <a:lnTo>
                    <a:pt x="20718" y="0"/>
                  </a:lnTo>
                  <a:lnTo>
                    <a:pt x="102451" y="47339"/>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 name="Google Shape;481;p18"/>
            <p:cNvSpPr/>
            <p:nvPr/>
          </p:nvSpPr>
          <p:spPr>
            <a:xfrm>
              <a:off x="4912649" y="2469832"/>
              <a:ext cx="307447" cy="180974"/>
            </a:xfrm>
            <a:custGeom>
              <a:rect b="b" l="l" r="r" t="t"/>
              <a:pathLst>
                <a:path extrusionOk="0" h="180974" w="307447">
                  <a:moveTo>
                    <a:pt x="7508" y="180975"/>
                  </a:moveTo>
                  <a:cubicBezTo>
                    <a:pt x="13115" y="178594"/>
                    <a:pt x="307448" y="0"/>
                    <a:pt x="307448" y="0"/>
                  </a:cubicBezTo>
                  <a:lnTo>
                    <a:pt x="0" y="178117"/>
                  </a:lnTo>
                  <a:close/>
                </a:path>
              </a:pathLst>
            </a:custGeom>
            <a:solidFill>
              <a:srgbClr val="D6D6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 name="Google Shape;482;p18"/>
            <p:cNvSpPr/>
            <p:nvPr/>
          </p:nvSpPr>
          <p:spPr>
            <a:xfrm>
              <a:off x="4894497" y="2841212"/>
              <a:ext cx="147498" cy="85344"/>
            </a:xfrm>
            <a:custGeom>
              <a:rect b="b" l="l" r="r" t="t"/>
              <a:pathLst>
                <a:path extrusionOk="0" h="85344" w="147498">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 name="Google Shape;483;p18"/>
            <p:cNvSpPr/>
            <p:nvPr/>
          </p:nvSpPr>
          <p:spPr>
            <a:xfrm>
              <a:off x="4901418" y="2763964"/>
              <a:ext cx="147800" cy="156591"/>
            </a:xfrm>
            <a:custGeom>
              <a:rect b="b" l="l" r="r" t="t"/>
              <a:pathLst>
                <a:path extrusionOk="0" h="156591" w="14780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 name="Google Shape;484;p18"/>
            <p:cNvSpPr/>
            <p:nvPr/>
          </p:nvSpPr>
          <p:spPr>
            <a:xfrm>
              <a:off x="4901720" y="2721292"/>
              <a:ext cx="147498" cy="85344"/>
            </a:xfrm>
            <a:custGeom>
              <a:rect b="b" l="l" r="r" t="t"/>
              <a:pathLst>
                <a:path extrusionOk="0" h="85344" w="147498">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 name="Google Shape;485;p18"/>
            <p:cNvSpPr/>
            <p:nvPr/>
          </p:nvSpPr>
          <p:spPr>
            <a:xfrm>
              <a:off x="4913314" y="2732891"/>
              <a:ext cx="124214" cy="61955"/>
            </a:xfrm>
            <a:custGeom>
              <a:rect b="b" l="l" r="r" t="t"/>
              <a:pathLst>
                <a:path extrusionOk="0" h="61955" w="124214">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 name="Google Shape;486;p18"/>
            <p:cNvSpPr/>
            <p:nvPr/>
          </p:nvSpPr>
          <p:spPr>
            <a:xfrm>
              <a:off x="4922818" y="2733153"/>
              <a:ext cx="114710" cy="61622"/>
            </a:xfrm>
            <a:custGeom>
              <a:rect b="b" l="l" r="r" t="t"/>
              <a:pathLst>
                <a:path extrusionOk="0" h="61622" w="11471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 name="Google Shape;487;p18"/>
            <p:cNvSpPr/>
            <p:nvPr/>
          </p:nvSpPr>
          <p:spPr>
            <a:xfrm>
              <a:off x="5015195" y="2807589"/>
              <a:ext cx="42215" cy="98678"/>
            </a:xfrm>
            <a:custGeom>
              <a:rect b="b" l="l" r="r" t="t"/>
              <a:pathLst>
                <a:path extrusionOk="0" h="98678" w="42215">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 name="Google Shape;488;p18"/>
            <p:cNvSpPr/>
            <p:nvPr/>
          </p:nvSpPr>
          <p:spPr>
            <a:xfrm>
              <a:off x="5015195" y="2812256"/>
              <a:ext cx="34783" cy="94465"/>
            </a:xfrm>
            <a:custGeom>
              <a:rect b="b" l="l" r="r" t="t"/>
              <a:pathLst>
                <a:path extrusionOk="0" h="94465" w="34783">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 name="Google Shape;489;p18"/>
            <p:cNvSpPr/>
            <p:nvPr/>
          </p:nvSpPr>
          <p:spPr>
            <a:xfrm>
              <a:off x="3439562" y="2994755"/>
              <a:ext cx="147498" cy="85344"/>
            </a:xfrm>
            <a:custGeom>
              <a:rect b="b" l="l" r="r" t="t"/>
              <a:pathLst>
                <a:path extrusionOk="0" h="85344" w="147498">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 name="Google Shape;490;p18"/>
            <p:cNvSpPr/>
            <p:nvPr/>
          </p:nvSpPr>
          <p:spPr>
            <a:xfrm>
              <a:off x="3446488" y="2917507"/>
              <a:ext cx="147795" cy="156591"/>
            </a:xfrm>
            <a:custGeom>
              <a:rect b="b" l="l" r="r" t="t"/>
              <a:pathLst>
                <a:path extrusionOk="0" h="156591" w="147795">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 name="Google Shape;491;p18"/>
            <p:cNvSpPr/>
            <p:nvPr/>
          </p:nvSpPr>
          <p:spPr>
            <a:xfrm>
              <a:off x="3446785" y="2874835"/>
              <a:ext cx="147498" cy="85344"/>
            </a:xfrm>
            <a:custGeom>
              <a:rect b="b" l="l" r="r" t="t"/>
              <a:pathLst>
                <a:path extrusionOk="0" h="85344" w="147498">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 name="Google Shape;492;p18"/>
            <p:cNvSpPr/>
            <p:nvPr/>
          </p:nvSpPr>
          <p:spPr>
            <a:xfrm>
              <a:off x="3458475" y="2886430"/>
              <a:ext cx="124119" cy="61959"/>
            </a:xfrm>
            <a:custGeom>
              <a:rect b="b" l="l" r="r" t="t"/>
              <a:pathLst>
                <a:path extrusionOk="0" h="61959" w="124119">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 name="Google Shape;493;p18"/>
            <p:cNvSpPr/>
            <p:nvPr/>
          </p:nvSpPr>
          <p:spPr>
            <a:xfrm>
              <a:off x="3467883" y="2886601"/>
              <a:ext cx="114710" cy="61717"/>
            </a:xfrm>
            <a:custGeom>
              <a:rect b="b" l="l" r="r" t="t"/>
              <a:pathLst>
                <a:path extrusionOk="0" h="61717" w="11471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 name="Google Shape;494;p18"/>
            <p:cNvSpPr/>
            <p:nvPr/>
          </p:nvSpPr>
          <p:spPr>
            <a:xfrm>
              <a:off x="3559880" y="2961132"/>
              <a:ext cx="42223" cy="98678"/>
            </a:xfrm>
            <a:custGeom>
              <a:rect b="b" l="l" r="r" t="t"/>
              <a:pathLst>
                <a:path extrusionOk="0" h="98678" w="42223">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 name="Google Shape;495;p18"/>
            <p:cNvSpPr/>
            <p:nvPr/>
          </p:nvSpPr>
          <p:spPr>
            <a:xfrm>
              <a:off x="3560165" y="2965989"/>
              <a:ext cx="34688" cy="94398"/>
            </a:xfrm>
            <a:custGeom>
              <a:rect b="b" l="l" r="r" t="t"/>
              <a:pathLst>
                <a:path extrusionOk="0" h="94398" w="34688">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 name="Google Shape;496;p18"/>
            <p:cNvSpPr/>
            <p:nvPr/>
          </p:nvSpPr>
          <p:spPr>
            <a:xfrm>
              <a:off x="5618400" y="4515040"/>
              <a:ext cx="756691" cy="437959"/>
            </a:xfrm>
            <a:custGeom>
              <a:rect b="b" l="l" r="r" t="t"/>
              <a:pathLst>
                <a:path extrusionOk="0" h="437959" w="756691">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 name="Google Shape;497;p18"/>
            <p:cNvSpPr/>
            <p:nvPr/>
          </p:nvSpPr>
          <p:spPr>
            <a:xfrm>
              <a:off x="6158405" y="3069812"/>
              <a:ext cx="186021" cy="406050"/>
            </a:xfrm>
            <a:custGeom>
              <a:rect b="b" l="l" r="r" t="t"/>
              <a:pathLst>
                <a:path extrusionOk="0" h="406050" w="186021">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18"/>
            <p:cNvSpPr/>
            <p:nvPr/>
          </p:nvSpPr>
          <p:spPr>
            <a:xfrm>
              <a:off x="6184541" y="2902850"/>
              <a:ext cx="133813" cy="257894"/>
            </a:xfrm>
            <a:custGeom>
              <a:rect b="b" l="l" r="r" t="t"/>
              <a:pathLst>
                <a:path extrusionOk="0" h="257894" w="133813">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 name="Google Shape;499;p18"/>
            <p:cNvSpPr/>
            <p:nvPr/>
          </p:nvSpPr>
          <p:spPr>
            <a:xfrm>
              <a:off x="5735029" y="4688404"/>
              <a:ext cx="288490" cy="162715"/>
            </a:xfrm>
            <a:custGeom>
              <a:rect b="b" l="l" r="r" t="t"/>
              <a:pathLst>
                <a:path extrusionOk="0" h="162715" w="28849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 name="Google Shape;500;p18"/>
            <p:cNvSpPr/>
            <p:nvPr/>
          </p:nvSpPr>
          <p:spPr>
            <a:xfrm>
              <a:off x="5735111" y="4715446"/>
              <a:ext cx="283683" cy="135768"/>
            </a:xfrm>
            <a:custGeom>
              <a:rect b="b" l="l" r="r" t="t"/>
              <a:pathLst>
                <a:path extrusionOk="0" h="135768" w="283683">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 name="Google Shape;501;p18"/>
            <p:cNvSpPr/>
            <p:nvPr/>
          </p:nvSpPr>
          <p:spPr>
            <a:xfrm>
              <a:off x="5946488" y="4593442"/>
              <a:ext cx="288134" cy="162731"/>
            </a:xfrm>
            <a:custGeom>
              <a:rect b="b" l="l" r="r" t="t"/>
              <a:pathLst>
                <a:path extrusionOk="0" h="162731" w="288134">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 name="Google Shape;502;p18"/>
            <p:cNvSpPr/>
            <p:nvPr/>
          </p:nvSpPr>
          <p:spPr>
            <a:xfrm>
              <a:off x="5946095" y="4620482"/>
              <a:ext cx="283683" cy="135691"/>
            </a:xfrm>
            <a:custGeom>
              <a:rect b="b" l="l" r="r" t="t"/>
              <a:pathLst>
                <a:path extrusionOk="0" h="135691" w="283683">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 name="Google Shape;503;p18"/>
            <p:cNvSpPr/>
            <p:nvPr/>
          </p:nvSpPr>
          <p:spPr>
            <a:xfrm>
              <a:off x="5812467" y="3540156"/>
              <a:ext cx="422006" cy="1193603"/>
            </a:xfrm>
            <a:custGeom>
              <a:rect b="b" l="l" r="r" t="t"/>
              <a:pathLst>
                <a:path extrusionOk="0" h="1193603" w="422006">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 name="Google Shape;504;p18"/>
            <p:cNvSpPr/>
            <p:nvPr/>
          </p:nvSpPr>
          <p:spPr>
            <a:xfrm>
              <a:off x="5874419" y="2560474"/>
              <a:ext cx="305952" cy="491697"/>
            </a:xfrm>
            <a:custGeom>
              <a:rect b="b" l="l" r="r" t="t"/>
              <a:pathLst>
                <a:path extrusionOk="0" h="491697" w="305952">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 name="Google Shape;505;p18"/>
            <p:cNvSpPr/>
            <p:nvPr/>
          </p:nvSpPr>
          <p:spPr>
            <a:xfrm>
              <a:off x="5809360" y="2908700"/>
              <a:ext cx="471048" cy="781597"/>
            </a:xfrm>
            <a:custGeom>
              <a:rect b="b" l="l" r="r" t="t"/>
              <a:pathLst>
                <a:path extrusionOk="0" h="781597" w="471048">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 name="Google Shape;506;p18"/>
            <p:cNvSpPr/>
            <p:nvPr/>
          </p:nvSpPr>
          <p:spPr>
            <a:xfrm>
              <a:off x="5348856" y="3006224"/>
              <a:ext cx="597933" cy="466333"/>
            </a:xfrm>
            <a:custGeom>
              <a:rect b="b" l="l" r="r" t="t"/>
              <a:pathLst>
                <a:path extrusionOk="0" h="466333" w="597933">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 name="Google Shape;507;p18"/>
            <p:cNvSpPr/>
            <p:nvPr/>
          </p:nvSpPr>
          <p:spPr>
            <a:xfrm>
              <a:off x="5786047" y="2996305"/>
              <a:ext cx="182011" cy="266828"/>
            </a:xfrm>
            <a:custGeom>
              <a:rect b="b" l="l" r="r" t="t"/>
              <a:pathLst>
                <a:path extrusionOk="0" h="266828" w="182011">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 name="Google Shape;508;p18"/>
            <p:cNvSpPr/>
            <p:nvPr/>
          </p:nvSpPr>
          <p:spPr>
            <a:xfrm>
              <a:off x="5873666" y="2538911"/>
              <a:ext cx="296973" cy="328330"/>
            </a:xfrm>
            <a:custGeom>
              <a:rect b="b" l="l" r="r" t="t"/>
              <a:pathLst>
                <a:path extrusionOk="0" h="328330" w="296973">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 name="Google Shape;509;p18"/>
            <p:cNvSpPr/>
            <p:nvPr/>
          </p:nvSpPr>
          <p:spPr>
            <a:xfrm>
              <a:off x="4255557" y="1955958"/>
              <a:ext cx="334153" cy="334898"/>
            </a:xfrm>
            <a:custGeom>
              <a:rect b="b" l="l" r="r" t="t"/>
              <a:pathLst>
                <a:path extrusionOk="0" h="334898" w="334153">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 name="Google Shape;510;p18"/>
            <p:cNvSpPr/>
            <p:nvPr/>
          </p:nvSpPr>
          <p:spPr>
            <a:xfrm>
              <a:off x="4197204" y="1948719"/>
              <a:ext cx="450859" cy="225075"/>
            </a:xfrm>
            <a:custGeom>
              <a:rect b="b" l="l" r="r" t="t"/>
              <a:pathLst>
                <a:path extrusionOk="0" h="225075" w="450859">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 name="Google Shape;511;p18"/>
            <p:cNvSpPr/>
            <p:nvPr/>
          </p:nvSpPr>
          <p:spPr>
            <a:xfrm>
              <a:off x="4129822" y="1856041"/>
              <a:ext cx="585718" cy="291750"/>
            </a:xfrm>
            <a:custGeom>
              <a:rect b="b" l="l" r="r" t="t"/>
              <a:pathLst>
                <a:path extrusionOk="0" h="291750" w="585718">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 name="Google Shape;512;p18"/>
            <p:cNvSpPr/>
            <p:nvPr/>
          </p:nvSpPr>
          <p:spPr>
            <a:xfrm>
              <a:off x="4129822" y="1818703"/>
              <a:ext cx="585718" cy="291750"/>
            </a:xfrm>
            <a:custGeom>
              <a:rect b="b" l="l" r="r" t="t"/>
              <a:pathLst>
                <a:path extrusionOk="0" h="291750" w="585718">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 name="Google Shape;513;p18"/>
            <p:cNvSpPr/>
            <p:nvPr/>
          </p:nvSpPr>
          <p:spPr>
            <a:xfrm>
              <a:off x="4066052" y="1720024"/>
              <a:ext cx="713163" cy="355663"/>
            </a:xfrm>
            <a:custGeom>
              <a:rect b="b" l="l" r="r" t="t"/>
              <a:pathLst>
                <a:path extrusionOk="0" h="355663" w="713163">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 name="Google Shape;514;p18"/>
            <p:cNvSpPr/>
            <p:nvPr/>
          </p:nvSpPr>
          <p:spPr>
            <a:xfrm>
              <a:off x="4066052" y="1674590"/>
              <a:ext cx="713163" cy="355568"/>
            </a:xfrm>
            <a:custGeom>
              <a:rect b="b" l="l" r="r" t="t"/>
              <a:pathLst>
                <a:path extrusionOk="0" h="355568" w="713163">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 name="Google Shape;515;p18"/>
            <p:cNvSpPr/>
            <p:nvPr/>
          </p:nvSpPr>
          <p:spPr>
            <a:xfrm>
              <a:off x="4013211" y="1574958"/>
              <a:ext cx="818751" cy="408241"/>
            </a:xfrm>
            <a:custGeom>
              <a:rect b="b" l="l" r="r" t="t"/>
              <a:pathLst>
                <a:path extrusionOk="0" h="408241" w="818751">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 name="Google Shape;516;p18"/>
            <p:cNvSpPr/>
            <p:nvPr/>
          </p:nvSpPr>
          <p:spPr>
            <a:xfrm>
              <a:off x="4013211" y="1522666"/>
              <a:ext cx="818751" cy="408336"/>
            </a:xfrm>
            <a:custGeom>
              <a:rect b="b" l="l" r="r" t="t"/>
              <a:pathLst>
                <a:path extrusionOk="0" h="408336" w="818751">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18"/>
            <p:cNvSpPr/>
            <p:nvPr/>
          </p:nvSpPr>
          <p:spPr>
            <a:xfrm>
              <a:off x="3962270" y="1359312"/>
              <a:ext cx="920726" cy="532828"/>
            </a:xfrm>
            <a:custGeom>
              <a:rect b="b" l="l" r="r" t="t"/>
              <a:pathLst>
                <a:path extrusionOk="0" h="532828" w="920726">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18"/>
            <p:cNvSpPr/>
            <p:nvPr/>
          </p:nvSpPr>
          <p:spPr>
            <a:xfrm>
              <a:off x="4264396" y="969264"/>
              <a:ext cx="40771" cy="635222"/>
            </a:xfrm>
            <a:custGeom>
              <a:rect b="b" l="l" r="r" t="t"/>
              <a:pathLst>
                <a:path extrusionOk="0" h="635222" w="40771">
                  <a:moveTo>
                    <a:pt x="0" y="0"/>
                  </a:moveTo>
                  <a:lnTo>
                    <a:pt x="40771" y="0"/>
                  </a:lnTo>
                  <a:lnTo>
                    <a:pt x="40771" y="635222"/>
                  </a:lnTo>
                  <a:lnTo>
                    <a:pt x="0" y="635222"/>
                  </a:lnTo>
                  <a:close/>
                </a:path>
              </a:pathLst>
            </a:custGeom>
            <a:solidFill>
              <a:srgbClr val="D8AA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 name="Google Shape;519;p18"/>
            <p:cNvSpPr/>
            <p:nvPr/>
          </p:nvSpPr>
          <p:spPr>
            <a:xfrm>
              <a:off x="4543522" y="969264"/>
              <a:ext cx="40771" cy="635222"/>
            </a:xfrm>
            <a:custGeom>
              <a:rect b="b" l="l" r="r" t="t"/>
              <a:pathLst>
                <a:path extrusionOk="0" h="635222" w="40771">
                  <a:moveTo>
                    <a:pt x="0" y="0"/>
                  </a:moveTo>
                  <a:lnTo>
                    <a:pt x="40771" y="0"/>
                  </a:lnTo>
                  <a:lnTo>
                    <a:pt x="40771" y="635222"/>
                  </a:lnTo>
                  <a:lnTo>
                    <a:pt x="0" y="635222"/>
                  </a:lnTo>
                  <a:close/>
                </a:path>
              </a:pathLst>
            </a:custGeom>
            <a:solidFill>
              <a:srgbClr val="D8AA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 name="Google Shape;520;p18"/>
            <p:cNvSpPr/>
            <p:nvPr/>
          </p:nvSpPr>
          <p:spPr>
            <a:xfrm>
              <a:off x="4264396" y="901827"/>
              <a:ext cx="319897" cy="108775"/>
            </a:xfrm>
            <a:custGeom>
              <a:rect b="b" l="l" r="r" t="t"/>
              <a:pathLst>
                <a:path extrusionOk="0" h="108775" w="319897">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 name="Google Shape;521;p18"/>
            <p:cNvSpPr/>
            <p:nvPr/>
          </p:nvSpPr>
          <p:spPr>
            <a:xfrm>
              <a:off x="3749667" y="190500"/>
              <a:ext cx="1343462" cy="1451800"/>
            </a:xfrm>
            <a:custGeom>
              <a:rect b="b" l="l" r="r" t="t"/>
              <a:pathLst>
                <a:path extrusionOk="0" h="1451800" w="1343462">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22" name="Google Shape;522;p18"/>
            <p:cNvGrpSpPr/>
            <p:nvPr/>
          </p:nvGrpSpPr>
          <p:grpSpPr>
            <a:xfrm>
              <a:off x="3923682" y="3244965"/>
              <a:ext cx="195764" cy="131404"/>
              <a:chOff x="5733332" y="4102215"/>
              <a:chExt cx="195764" cy="131404"/>
            </a:xfrm>
          </p:grpSpPr>
          <p:sp>
            <p:nvSpPr>
              <p:cNvPr id="523" name="Google Shape;523;p18"/>
              <p:cNvSpPr/>
              <p:nvPr/>
            </p:nvSpPr>
            <p:spPr>
              <a:xfrm>
                <a:off x="5734887" y="4131087"/>
                <a:ext cx="177232" cy="100744"/>
              </a:xfrm>
              <a:custGeom>
                <a:rect b="b" l="l" r="r" t="t"/>
                <a:pathLst>
                  <a:path extrusionOk="0" h="100744" w="177232">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 name="Google Shape;524;p18"/>
              <p:cNvSpPr/>
              <p:nvPr/>
            </p:nvSpPr>
            <p:spPr>
              <a:xfrm>
                <a:off x="5750846" y="4118425"/>
                <a:ext cx="155883" cy="109857"/>
              </a:xfrm>
              <a:custGeom>
                <a:rect b="b" l="l" r="r" t="t"/>
                <a:pathLst>
                  <a:path extrusionOk="0" h="109857" w="155883">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 name="Google Shape;525;p18"/>
              <p:cNvSpPr/>
              <p:nvPr/>
            </p:nvSpPr>
            <p:spPr>
              <a:xfrm>
                <a:off x="5733332" y="4130673"/>
                <a:ext cx="192169" cy="73375"/>
              </a:xfrm>
              <a:custGeom>
                <a:rect b="b" l="l" r="r" t="t"/>
                <a:pathLst>
                  <a:path extrusionOk="0" h="73375" w="192169">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 name="Google Shape;526;p18"/>
              <p:cNvSpPr/>
              <p:nvPr/>
            </p:nvSpPr>
            <p:spPr>
              <a:xfrm>
                <a:off x="5757380" y="4106036"/>
                <a:ext cx="156130" cy="127583"/>
              </a:xfrm>
              <a:custGeom>
                <a:rect b="b" l="l" r="r" t="t"/>
                <a:pathLst>
                  <a:path extrusionOk="0" h="127583" w="15613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 name="Google Shape;527;p18"/>
              <p:cNvSpPr/>
              <p:nvPr/>
            </p:nvSpPr>
            <p:spPr>
              <a:xfrm>
                <a:off x="5834686" y="4162247"/>
                <a:ext cx="73778" cy="62054"/>
              </a:xfrm>
              <a:custGeom>
                <a:rect b="b" l="l" r="r" t="t"/>
                <a:pathLst>
                  <a:path extrusionOk="0" h="62054" w="73778">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 name="Google Shape;528;p18"/>
              <p:cNvSpPr/>
              <p:nvPr/>
            </p:nvSpPr>
            <p:spPr>
              <a:xfrm>
                <a:off x="5745586" y="4102215"/>
                <a:ext cx="183510" cy="128783"/>
              </a:xfrm>
              <a:custGeom>
                <a:rect b="b" l="l" r="r" t="t"/>
                <a:pathLst>
                  <a:path extrusionOk="0" h="128783" w="18351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 name="Google Shape;529;p18"/>
              <p:cNvSpPr/>
              <p:nvPr/>
            </p:nvSpPr>
            <p:spPr>
              <a:xfrm>
                <a:off x="5752081" y="4128325"/>
                <a:ext cx="64221" cy="49275"/>
              </a:xfrm>
              <a:custGeom>
                <a:rect b="b" l="l" r="r" t="t"/>
                <a:pathLst>
                  <a:path extrusionOk="0" h="49275" w="64221">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 name="Google Shape;530;p18"/>
              <p:cNvSpPr/>
              <p:nvPr/>
            </p:nvSpPr>
            <p:spPr>
              <a:xfrm>
                <a:off x="5833480" y="4174426"/>
                <a:ext cx="68642" cy="51616"/>
              </a:xfrm>
              <a:custGeom>
                <a:rect b="b" l="l" r="r" t="t"/>
                <a:pathLst>
                  <a:path extrusionOk="0" h="51616" w="68642">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 name="Google Shape;531;p18"/>
              <p:cNvSpPr/>
              <p:nvPr/>
            </p:nvSpPr>
            <p:spPr>
              <a:xfrm>
                <a:off x="5752373" y="4115091"/>
                <a:ext cx="68187" cy="61619"/>
              </a:xfrm>
              <a:custGeom>
                <a:rect b="b" l="l" r="r" t="t"/>
                <a:pathLst>
                  <a:path extrusionOk="0" h="61619" w="68187">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2" name="Google Shape;532;p18"/>
            <p:cNvGrpSpPr/>
            <p:nvPr/>
          </p:nvGrpSpPr>
          <p:grpSpPr>
            <a:xfrm flipH="1">
              <a:off x="3829267" y="2465054"/>
              <a:ext cx="683694" cy="518573"/>
              <a:chOff x="6621095" y="1452181"/>
              <a:chExt cx="330894" cy="250785"/>
            </a:xfrm>
          </p:grpSpPr>
          <p:sp>
            <p:nvSpPr>
              <p:cNvPr id="533" name="Google Shape;533;p18"/>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 name="Google Shape;534;p18"/>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p18"/>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 name="Google Shape;536;p18"/>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 name="Google Shape;537;p18"/>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38" name="Google Shape;538;p18"/>
            <p:cNvSpPr/>
            <p:nvPr/>
          </p:nvSpPr>
          <p:spPr>
            <a:xfrm rot="-1803147">
              <a:off x="6082659" y="320502"/>
              <a:ext cx="40427" cy="70097"/>
            </a:xfrm>
            <a:custGeom>
              <a:rect b="b" l="l" r="r" t="t"/>
              <a:pathLst>
                <a:path extrusionOk="0" h="86677" w="49989">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 name="Google Shape;539;p18"/>
            <p:cNvSpPr/>
            <p:nvPr/>
          </p:nvSpPr>
          <p:spPr>
            <a:xfrm>
              <a:off x="5777153" y="2115925"/>
              <a:ext cx="669353" cy="387341"/>
            </a:xfrm>
            <a:custGeom>
              <a:rect b="b" l="l" r="r" t="t"/>
              <a:pathLst>
                <a:path extrusionOk="0" h="479679" w="82892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 name="Google Shape;540;p18"/>
            <p:cNvSpPr/>
            <p:nvPr/>
          </p:nvSpPr>
          <p:spPr>
            <a:xfrm>
              <a:off x="5964040" y="276791"/>
              <a:ext cx="375852" cy="551229"/>
            </a:xfrm>
            <a:custGeom>
              <a:rect b="b" l="l" r="r" t="t"/>
              <a:pathLst>
                <a:path extrusionOk="0" h="682637" w="465451">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 name="Google Shape;541;p18"/>
            <p:cNvSpPr/>
            <p:nvPr/>
          </p:nvSpPr>
          <p:spPr>
            <a:xfrm>
              <a:off x="5952425" y="673402"/>
              <a:ext cx="70057" cy="407712"/>
            </a:xfrm>
            <a:custGeom>
              <a:rect b="b" l="l" r="r" t="t"/>
              <a:pathLst>
                <a:path extrusionOk="0" h="504907" w="86758">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 name="Google Shape;542;p18"/>
            <p:cNvSpPr/>
            <p:nvPr/>
          </p:nvSpPr>
          <p:spPr>
            <a:xfrm>
              <a:off x="5992903" y="271657"/>
              <a:ext cx="179035" cy="222681"/>
            </a:xfrm>
            <a:custGeom>
              <a:rect b="b" l="l" r="r" t="t"/>
              <a:pathLst>
                <a:path extrusionOk="0" h="275766" w="221715">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 name="Google Shape;543;p18"/>
            <p:cNvSpPr/>
            <p:nvPr/>
          </p:nvSpPr>
          <p:spPr>
            <a:xfrm>
              <a:off x="6027515" y="513497"/>
              <a:ext cx="222025" cy="248990"/>
            </a:xfrm>
            <a:custGeom>
              <a:rect b="b" l="l" r="r" t="t"/>
              <a:pathLst>
                <a:path extrusionOk="0" h="308347" w="274953">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 name="Google Shape;544;p18"/>
            <p:cNvSpPr/>
            <p:nvPr/>
          </p:nvSpPr>
          <p:spPr>
            <a:xfrm>
              <a:off x="5963282" y="594790"/>
              <a:ext cx="323371" cy="372912"/>
            </a:xfrm>
            <a:custGeom>
              <a:rect b="b" l="l" r="r" t="t"/>
              <a:pathLst>
                <a:path extrusionOk="0" h="461811" w="400459">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 name="Google Shape;545;p18"/>
            <p:cNvSpPr/>
            <p:nvPr/>
          </p:nvSpPr>
          <p:spPr>
            <a:xfrm>
              <a:off x="6020709" y="289521"/>
              <a:ext cx="238064" cy="294179"/>
            </a:xfrm>
            <a:custGeom>
              <a:rect b="b" l="l" r="r" t="t"/>
              <a:pathLst>
                <a:path extrusionOk="0" h="364308" w="294816">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 name="Google Shape;546;p18"/>
            <p:cNvSpPr/>
            <p:nvPr/>
          </p:nvSpPr>
          <p:spPr>
            <a:xfrm>
              <a:off x="6029967" y="288305"/>
              <a:ext cx="239492" cy="225171"/>
            </a:xfrm>
            <a:custGeom>
              <a:rect b="b" l="l" r="r" t="t"/>
              <a:pathLst>
                <a:path extrusionOk="0" h="278850" w="296585">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 name="Google Shape;547;p18"/>
            <p:cNvSpPr/>
            <p:nvPr/>
          </p:nvSpPr>
          <p:spPr>
            <a:xfrm>
              <a:off x="6069645" y="2237688"/>
              <a:ext cx="188076" cy="143860"/>
            </a:xfrm>
            <a:custGeom>
              <a:rect b="b" l="l" r="r" t="t"/>
              <a:pathLst>
                <a:path extrusionOk="0" h="178155" w="232912">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 name="Google Shape;548;p18"/>
            <p:cNvSpPr/>
            <p:nvPr/>
          </p:nvSpPr>
          <p:spPr>
            <a:xfrm>
              <a:off x="6070415" y="2283614"/>
              <a:ext cx="187263" cy="97891"/>
            </a:xfrm>
            <a:custGeom>
              <a:rect b="b" l="l" r="r" t="t"/>
              <a:pathLst>
                <a:path extrusionOk="0" h="121227" w="231905">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 name="Google Shape;549;p18"/>
            <p:cNvSpPr/>
            <p:nvPr/>
          </p:nvSpPr>
          <p:spPr>
            <a:xfrm>
              <a:off x="5927157" y="2205996"/>
              <a:ext cx="172547" cy="133696"/>
            </a:xfrm>
            <a:custGeom>
              <a:rect b="b" l="l" r="r" t="t"/>
              <a:pathLst>
                <a:path extrusionOk="0" h="165568" w="21368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0" name="Google Shape;550;p18"/>
            <p:cNvSpPr/>
            <p:nvPr/>
          </p:nvSpPr>
          <p:spPr>
            <a:xfrm>
              <a:off x="5927737" y="2249998"/>
              <a:ext cx="171800" cy="89748"/>
            </a:xfrm>
            <a:custGeom>
              <a:rect b="b" l="l" r="r" t="t"/>
              <a:pathLst>
                <a:path extrusionOk="0" h="111143" w="212755">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 name="Google Shape;551;p18"/>
            <p:cNvSpPr/>
            <p:nvPr/>
          </p:nvSpPr>
          <p:spPr>
            <a:xfrm>
              <a:off x="5955035" y="963103"/>
              <a:ext cx="368082" cy="1288142"/>
            </a:xfrm>
            <a:custGeom>
              <a:rect b="b" l="l" r="r" t="t"/>
              <a:pathLst>
                <a:path extrusionOk="0" h="1595222" w="455829">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2" name="Google Shape;552;p18"/>
            <p:cNvSpPr/>
            <p:nvPr/>
          </p:nvSpPr>
          <p:spPr>
            <a:xfrm>
              <a:off x="5939457" y="937334"/>
              <a:ext cx="391797" cy="856741"/>
            </a:xfrm>
            <a:custGeom>
              <a:rect b="b" l="l" r="r" t="t"/>
              <a:pathLst>
                <a:path extrusionOk="0" h="1060979" w="485198">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3" name="Google Shape;553;p18"/>
            <p:cNvSpPr/>
            <p:nvPr/>
          </p:nvSpPr>
          <p:spPr>
            <a:xfrm>
              <a:off x="5733626" y="681017"/>
              <a:ext cx="564393" cy="492344"/>
            </a:xfrm>
            <a:custGeom>
              <a:rect b="b" l="l" r="r" t="t"/>
              <a:pathLst>
                <a:path extrusionOk="0" h="609714" w="698939">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4" name="Google Shape;554;p18"/>
            <p:cNvSpPr/>
            <p:nvPr/>
          </p:nvSpPr>
          <p:spPr>
            <a:xfrm>
              <a:off x="6171801" y="649512"/>
              <a:ext cx="135912" cy="159574"/>
            </a:xfrm>
            <a:custGeom>
              <a:rect b="b" l="l" r="r" t="t"/>
              <a:pathLst>
                <a:path extrusionOk="0" h="197615" w="168312">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 name="Google Shape;555;p18"/>
            <p:cNvSpPr/>
            <p:nvPr/>
          </p:nvSpPr>
          <p:spPr>
            <a:xfrm>
              <a:off x="5953447" y="594810"/>
              <a:ext cx="109819" cy="115441"/>
            </a:xfrm>
            <a:custGeom>
              <a:rect b="b" l="l" r="r" t="t"/>
              <a:pathLst>
                <a:path extrusionOk="0" h="142961" w="135999">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56" name="Google Shape;556;p18"/>
          <p:cNvSpPr/>
          <p:nvPr/>
        </p:nvSpPr>
        <p:spPr>
          <a:xfrm>
            <a:off x="1974850" y="2446998"/>
            <a:ext cx="546600" cy="558600"/>
          </a:xfrm>
          <a:prstGeom prst="mathPlus">
            <a:avLst>
              <a:gd fmla="val 23520" name="adj1"/>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7" name="Google Shape;557;p18"/>
          <p:cNvPicPr preferRelativeResize="0"/>
          <p:nvPr/>
        </p:nvPicPr>
        <p:blipFill>
          <a:blip r:embed="rId3">
            <a:alphaModFix/>
          </a:blip>
          <a:stretch>
            <a:fillRect/>
          </a:stretch>
        </p:blipFill>
        <p:spPr>
          <a:xfrm>
            <a:off x="2841038" y="1951662"/>
            <a:ext cx="1860228" cy="1240174"/>
          </a:xfrm>
          <a:prstGeom prst="rect">
            <a:avLst/>
          </a:prstGeom>
          <a:noFill/>
          <a:ln>
            <a:noFill/>
          </a:ln>
        </p:spPr>
      </p:pic>
      <p:sp>
        <p:nvSpPr>
          <p:cNvPr id="558" name="Google Shape;558;p18"/>
          <p:cNvSpPr/>
          <p:nvPr/>
        </p:nvSpPr>
        <p:spPr>
          <a:xfrm>
            <a:off x="4853400" y="2487200"/>
            <a:ext cx="613800" cy="468600"/>
          </a:xfrm>
          <a:prstGeom prst="mathEqual">
            <a:avLst>
              <a:gd fmla="val 23520" name="adj1"/>
              <a:gd fmla="val 1176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8"/>
          <p:cNvSpPr txBox="1"/>
          <p:nvPr/>
        </p:nvSpPr>
        <p:spPr>
          <a:xfrm>
            <a:off x="546700" y="3458750"/>
            <a:ext cx="1082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Barlow Medium"/>
                <a:ea typeface="Barlow Medium"/>
                <a:cs typeface="Barlow Medium"/>
                <a:sym typeface="Barlow Medium"/>
              </a:rPr>
              <a:t>ECO</a:t>
            </a:r>
            <a:endParaRPr sz="1500">
              <a:latin typeface="Barlow Medium"/>
              <a:ea typeface="Barlow Medium"/>
              <a:cs typeface="Barlow Medium"/>
              <a:sym typeface="Barlow Medium"/>
            </a:endParaRPr>
          </a:p>
        </p:txBody>
      </p:sp>
      <p:sp>
        <p:nvSpPr>
          <p:cNvPr id="560" name="Google Shape;560;p18"/>
          <p:cNvSpPr txBox="1"/>
          <p:nvPr/>
        </p:nvSpPr>
        <p:spPr>
          <a:xfrm>
            <a:off x="3085700" y="3458750"/>
            <a:ext cx="1482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Barlow Medium"/>
                <a:ea typeface="Barlow Medium"/>
                <a:cs typeface="Barlow Medium"/>
                <a:sym typeface="Barlow Medium"/>
              </a:rPr>
              <a:t>Noval twitter data</a:t>
            </a:r>
            <a:endParaRPr sz="1500">
              <a:latin typeface="Barlow Medium"/>
              <a:ea typeface="Barlow Medium"/>
              <a:cs typeface="Barlow Medium"/>
              <a:sym typeface="Barlow Medium"/>
            </a:endParaRPr>
          </a:p>
        </p:txBody>
      </p:sp>
      <p:sp>
        <p:nvSpPr>
          <p:cNvPr id="561" name="Google Shape;561;p18"/>
          <p:cNvSpPr txBox="1"/>
          <p:nvPr/>
        </p:nvSpPr>
        <p:spPr>
          <a:xfrm>
            <a:off x="6400475" y="3689750"/>
            <a:ext cx="2536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highlight>
                  <a:srgbClr val="FFFFFF"/>
                </a:highlight>
                <a:latin typeface="Barlow Medium"/>
                <a:ea typeface="Barlow Medium"/>
                <a:cs typeface="Barlow Medium"/>
                <a:sym typeface="Barlow Medium"/>
              </a:rPr>
              <a:t>F</a:t>
            </a:r>
            <a:r>
              <a:rPr lang="en" sz="1500">
                <a:highlight>
                  <a:srgbClr val="FFFFFF"/>
                </a:highlight>
                <a:latin typeface="Barlow Medium"/>
                <a:ea typeface="Barlow Medium"/>
                <a:cs typeface="Barlow Medium"/>
                <a:sym typeface="Barlow Medium"/>
              </a:rPr>
              <a:t>uture marketing strategies</a:t>
            </a:r>
            <a:endParaRPr sz="1500">
              <a:latin typeface="Barlow Medium"/>
              <a:ea typeface="Barlow Medium"/>
              <a:cs typeface="Barlow Medium"/>
              <a:sym typeface="Barlow Medium"/>
            </a:endParaRPr>
          </a:p>
        </p:txBody>
      </p:sp>
      <p:pic>
        <p:nvPicPr>
          <p:cNvPr id="562" name="Google Shape;562;p18"/>
          <p:cNvPicPr preferRelativeResize="0"/>
          <p:nvPr/>
        </p:nvPicPr>
        <p:blipFill rotWithShape="1">
          <a:blip r:embed="rId4">
            <a:alphaModFix/>
          </a:blip>
          <a:srcRect b="0" l="0" r="58058" t="0"/>
          <a:stretch/>
        </p:blipFill>
        <p:spPr>
          <a:xfrm>
            <a:off x="163825" y="2160350"/>
            <a:ext cx="1411200" cy="1298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19"/>
          <p:cNvSpPr txBox="1"/>
          <p:nvPr>
            <p:ph type="ctrTitle"/>
          </p:nvPr>
        </p:nvSpPr>
        <p:spPr>
          <a:xfrm>
            <a:off x="936900" y="2326800"/>
            <a:ext cx="4676700" cy="489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200"/>
              <a:t>DATASET OVERVIEW</a:t>
            </a:r>
            <a:endParaRPr sz="3200"/>
          </a:p>
        </p:txBody>
      </p:sp>
      <p:sp>
        <p:nvSpPr>
          <p:cNvPr id="568" name="Google Shape;568;p19"/>
          <p:cNvSpPr txBox="1"/>
          <p:nvPr>
            <p:ph idx="1" type="subTitle"/>
          </p:nvPr>
        </p:nvSpPr>
        <p:spPr>
          <a:xfrm>
            <a:off x="887250" y="2960051"/>
            <a:ext cx="4676700" cy="3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is our data telling us?</a:t>
            </a:r>
            <a:endParaRPr/>
          </a:p>
        </p:txBody>
      </p:sp>
      <p:sp>
        <p:nvSpPr>
          <p:cNvPr id="569" name="Google Shape;569;p19"/>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Barlow"/>
                <a:ea typeface="Barlow"/>
                <a:cs typeface="Barlow"/>
                <a:sym typeface="Barlow"/>
              </a:rPr>
              <a:t>1</a:t>
            </a:r>
            <a:endParaRPr b="1" sz="3600">
              <a:solidFill>
                <a:schemeClr val="lt1"/>
              </a:solidFill>
              <a:latin typeface="Barlow"/>
              <a:ea typeface="Barlow"/>
              <a:cs typeface="Barlow"/>
              <a:sym typeface="Barlow"/>
            </a:endParaRPr>
          </a:p>
        </p:txBody>
      </p:sp>
      <p:grpSp>
        <p:nvGrpSpPr>
          <p:cNvPr id="570" name="Google Shape;570;p19"/>
          <p:cNvGrpSpPr/>
          <p:nvPr/>
        </p:nvGrpSpPr>
        <p:grpSpPr>
          <a:xfrm>
            <a:off x="5435079" y="912423"/>
            <a:ext cx="3239723" cy="3318665"/>
            <a:chOff x="2270525" y="117216"/>
            <a:chExt cx="4650765" cy="4762722"/>
          </a:xfrm>
        </p:grpSpPr>
        <p:sp>
          <p:nvSpPr>
            <p:cNvPr id="571" name="Google Shape;571;p19"/>
            <p:cNvSpPr/>
            <p:nvPr/>
          </p:nvSpPr>
          <p:spPr>
            <a:xfrm>
              <a:off x="2270525" y="2788917"/>
              <a:ext cx="1367464" cy="791146"/>
            </a:xfrm>
            <a:custGeom>
              <a:rect b="b" l="l" r="r" t="t"/>
              <a:pathLst>
                <a:path extrusionOk="0" h="791146" w="1367464">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 name="Google Shape;572;p19"/>
            <p:cNvSpPr/>
            <p:nvPr/>
          </p:nvSpPr>
          <p:spPr>
            <a:xfrm>
              <a:off x="2565006" y="2921600"/>
              <a:ext cx="762723" cy="441198"/>
            </a:xfrm>
            <a:custGeom>
              <a:rect b="b" l="l" r="r" t="t"/>
              <a:pathLst>
                <a:path extrusionOk="0" h="441198" w="762723">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 name="Google Shape;573;p19"/>
            <p:cNvSpPr/>
            <p:nvPr/>
          </p:nvSpPr>
          <p:spPr>
            <a:xfrm>
              <a:off x="2834012" y="3000943"/>
              <a:ext cx="217486" cy="125920"/>
            </a:xfrm>
            <a:custGeom>
              <a:rect b="b" l="l" r="r" t="t"/>
              <a:pathLst>
                <a:path extrusionOk="0" h="125920" w="217486">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 name="Google Shape;574;p19"/>
            <p:cNvSpPr/>
            <p:nvPr/>
          </p:nvSpPr>
          <p:spPr>
            <a:xfrm>
              <a:off x="2841806" y="2229228"/>
              <a:ext cx="209121" cy="823531"/>
            </a:xfrm>
            <a:custGeom>
              <a:rect b="b" l="l" r="r" t="t"/>
              <a:pathLst>
                <a:path extrusionOk="0" h="823531" w="209121">
                  <a:moveTo>
                    <a:pt x="0" y="0"/>
                  </a:moveTo>
                  <a:lnTo>
                    <a:pt x="209121" y="0"/>
                  </a:lnTo>
                  <a:lnTo>
                    <a:pt x="209121" y="823532"/>
                  </a:lnTo>
                  <a:lnTo>
                    <a:pt x="0" y="823532"/>
                  </a:lnTo>
                  <a:close/>
                </a:path>
              </a:pathLst>
            </a:custGeom>
            <a:solidFill>
              <a:srgbClr val="EDEF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 name="Google Shape;575;p19"/>
            <p:cNvSpPr/>
            <p:nvPr/>
          </p:nvSpPr>
          <p:spPr>
            <a:xfrm>
              <a:off x="2831826" y="2112223"/>
              <a:ext cx="249895" cy="580777"/>
            </a:xfrm>
            <a:custGeom>
              <a:rect b="b" l="l" r="r" t="t"/>
              <a:pathLst>
                <a:path extrusionOk="0" h="580777" w="249895">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 name="Google Shape;576;p19"/>
            <p:cNvSpPr/>
            <p:nvPr/>
          </p:nvSpPr>
          <p:spPr>
            <a:xfrm>
              <a:off x="2373659" y="1582290"/>
              <a:ext cx="397711" cy="625506"/>
            </a:xfrm>
            <a:custGeom>
              <a:rect b="b" l="l" r="r" t="t"/>
              <a:pathLst>
                <a:path extrusionOk="0" h="625506" w="397711">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 name="Google Shape;577;p19"/>
            <p:cNvSpPr/>
            <p:nvPr/>
          </p:nvSpPr>
          <p:spPr>
            <a:xfrm>
              <a:off x="3144177" y="1582290"/>
              <a:ext cx="397710" cy="625506"/>
            </a:xfrm>
            <a:custGeom>
              <a:rect b="b" l="l" r="r" t="t"/>
              <a:pathLst>
                <a:path extrusionOk="0" h="625506" w="39771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8" name="Google Shape;578;p19"/>
            <p:cNvSpPr/>
            <p:nvPr/>
          </p:nvSpPr>
          <p:spPr>
            <a:xfrm>
              <a:off x="2815951" y="2102641"/>
              <a:ext cx="276610" cy="160020"/>
            </a:xfrm>
            <a:custGeom>
              <a:rect b="b" l="l" r="r" t="t"/>
              <a:pathLst>
                <a:path extrusionOk="0" h="160020" w="27661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 name="Google Shape;579;p19"/>
            <p:cNvSpPr/>
            <p:nvPr/>
          </p:nvSpPr>
          <p:spPr>
            <a:xfrm>
              <a:off x="2744565" y="2030632"/>
              <a:ext cx="418908" cy="74675"/>
            </a:xfrm>
            <a:custGeom>
              <a:rect b="b" l="l" r="r" t="t"/>
              <a:pathLst>
                <a:path extrusionOk="0" h="74675" w="418908">
                  <a:moveTo>
                    <a:pt x="0" y="72009"/>
                  </a:moveTo>
                  <a:lnTo>
                    <a:pt x="0" y="0"/>
                  </a:lnTo>
                  <a:lnTo>
                    <a:pt x="418908" y="0"/>
                  </a:lnTo>
                  <a:lnTo>
                    <a:pt x="418908" y="74676"/>
                  </a:lnTo>
                  <a:lnTo>
                    <a:pt x="0" y="72009"/>
                  </a:lnTo>
                  <a:close/>
                </a:path>
              </a:pathLst>
            </a:custGeom>
            <a:solidFill>
              <a:srgbClr val="49494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 name="Google Shape;580;p19"/>
            <p:cNvSpPr/>
            <p:nvPr/>
          </p:nvSpPr>
          <p:spPr>
            <a:xfrm>
              <a:off x="2744565" y="1981197"/>
              <a:ext cx="419383" cy="242697"/>
            </a:xfrm>
            <a:custGeom>
              <a:rect b="b" l="l" r="r" t="t"/>
              <a:pathLst>
                <a:path extrusionOk="0" h="242697" w="419383">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 name="Google Shape;581;p19"/>
            <p:cNvSpPr/>
            <p:nvPr/>
          </p:nvSpPr>
          <p:spPr>
            <a:xfrm>
              <a:off x="2697703" y="1845275"/>
              <a:ext cx="511777" cy="296036"/>
            </a:xfrm>
            <a:custGeom>
              <a:rect b="b" l="l" r="r" t="t"/>
              <a:pathLst>
                <a:path extrusionOk="0" h="296036" w="511777">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 name="Google Shape;582;p19"/>
            <p:cNvSpPr/>
            <p:nvPr/>
          </p:nvSpPr>
          <p:spPr>
            <a:xfrm>
              <a:off x="2681484" y="530635"/>
              <a:ext cx="548516" cy="1538895"/>
            </a:xfrm>
            <a:custGeom>
              <a:rect b="b" l="l" r="r" t="t"/>
              <a:pathLst>
                <a:path extrusionOk="0" h="1538895" w="548516">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 name="Google Shape;583;p19"/>
            <p:cNvSpPr/>
            <p:nvPr/>
          </p:nvSpPr>
          <p:spPr>
            <a:xfrm>
              <a:off x="2858251" y="1222531"/>
              <a:ext cx="193342" cy="193738"/>
            </a:xfrm>
            <a:custGeom>
              <a:rect b="b" l="l" r="r" t="t"/>
              <a:pathLst>
                <a:path extrusionOk="0" h="193738" w="193342">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 name="Google Shape;584;p19"/>
            <p:cNvSpPr/>
            <p:nvPr/>
          </p:nvSpPr>
          <p:spPr>
            <a:xfrm>
              <a:off x="2844088" y="1208338"/>
              <a:ext cx="221668" cy="222122"/>
            </a:xfrm>
            <a:custGeom>
              <a:rect b="b" l="l" r="r" t="t"/>
              <a:pathLst>
                <a:path extrusionOk="0" h="222122" w="221668">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 name="Google Shape;585;p19"/>
            <p:cNvSpPr/>
            <p:nvPr/>
          </p:nvSpPr>
          <p:spPr>
            <a:xfrm>
              <a:off x="2858251" y="937733"/>
              <a:ext cx="193342" cy="193738"/>
            </a:xfrm>
            <a:custGeom>
              <a:rect b="b" l="l" r="r" t="t"/>
              <a:pathLst>
                <a:path extrusionOk="0" h="193738" w="193342">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Google Shape;586;p19"/>
            <p:cNvSpPr/>
            <p:nvPr/>
          </p:nvSpPr>
          <p:spPr>
            <a:xfrm>
              <a:off x="2843898" y="923636"/>
              <a:ext cx="221858" cy="222313"/>
            </a:xfrm>
            <a:custGeom>
              <a:rect b="b" l="l" r="r" t="t"/>
              <a:pathLst>
                <a:path extrusionOk="0" h="222313" w="221858">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7" name="Google Shape;587;p19"/>
            <p:cNvSpPr/>
            <p:nvPr/>
          </p:nvSpPr>
          <p:spPr>
            <a:xfrm>
              <a:off x="2680593" y="1921189"/>
              <a:ext cx="549324" cy="167997"/>
            </a:xfrm>
            <a:custGeom>
              <a:rect b="b" l="l" r="r" t="t"/>
              <a:pathLst>
                <a:path extrusionOk="0" h="167997" w="549324">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8" name="Google Shape;588;p19"/>
            <p:cNvSpPr/>
            <p:nvPr/>
          </p:nvSpPr>
          <p:spPr>
            <a:xfrm>
              <a:off x="2680308" y="1976244"/>
              <a:ext cx="548753" cy="165782"/>
            </a:xfrm>
            <a:custGeom>
              <a:rect b="b" l="l" r="r" t="t"/>
              <a:pathLst>
                <a:path extrusionOk="0" h="165782" w="548753">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 name="Google Shape;589;p19"/>
            <p:cNvSpPr/>
            <p:nvPr/>
          </p:nvSpPr>
          <p:spPr>
            <a:xfrm>
              <a:off x="2683349" y="1877470"/>
              <a:ext cx="542765" cy="158087"/>
            </a:xfrm>
            <a:custGeom>
              <a:rect b="b" l="l" r="r" t="t"/>
              <a:pathLst>
                <a:path extrusionOk="0" h="158087" w="542765">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0" name="Google Shape;590;p19"/>
            <p:cNvSpPr/>
            <p:nvPr/>
          </p:nvSpPr>
          <p:spPr>
            <a:xfrm>
              <a:off x="2829449" y="530444"/>
              <a:ext cx="249519" cy="126863"/>
            </a:xfrm>
            <a:custGeom>
              <a:rect b="b" l="l" r="r" t="t"/>
              <a:pathLst>
                <a:path extrusionOk="0" h="126863" w="249519">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1" name="Google Shape;591;p19"/>
            <p:cNvSpPr/>
            <p:nvPr/>
          </p:nvSpPr>
          <p:spPr>
            <a:xfrm>
              <a:off x="2934010" y="1583052"/>
              <a:ext cx="47432" cy="623982"/>
            </a:xfrm>
            <a:custGeom>
              <a:rect b="b" l="l" r="r" t="t"/>
              <a:pathLst>
                <a:path extrusionOk="0" h="623982" w="47432">
                  <a:moveTo>
                    <a:pt x="0" y="0"/>
                  </a:moveTo>
                  <a:lnTo>
                    <a:pt x="47433" y="0"/>
                  </a:lnTo>
                  <a:lnTo>
                    <a:pt x="47433" y="623983"/>
                  </a:lnTo>
                  <a:lnTo>
                    <a:pt x="0" y="62398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92" name="Google Shape;592;p19"/>
            <p:cNvGrpSpPr/>
            <p:nvPr/>
          </p:nvGrpSpPr>
          <p:grpSpPr>
            <a:xfrm>
              <a:off x="4031993" y="117216"/>
              <a:ext cx="2889297" cy="3901793"/>
              <a:chOff x="5533368" y="1047716"/>
              <a:chExt cx="2889297" cy="3901793"/>
            </a:xfrm>
          </p:grpSpPr>
          <p:sp>
            <p:nvSpPr>
              <p:cNvPr id="593" name="Google Shape;593;p19"/>
              <p:cNvSpPr/>
              <p:nvPr/>
            </p:nvSpPr>
            <p:spPr>
              <a:xfrm>
                <a:off x="6153722" y="4072604"/>
                <a:ext cx="1090544" cy="630910"/>
              </a:xfrm>
              <a:custGeom>
                <a:rect b="b" l="l" r="r" t="t"/>
                <a:pathLst>
                  <a:path extrusionOk="0" h="630910" w="1090544">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4" name="Google Shape;594;p19"/>
              <p:cNvSpPr/>
              <p:nvPr/>
            </p:nvSpPr>
            <p:spPr>
              <a:xfrm>
                <a:off x="6193969" y="4048886"/>
                <a:ext cx="1090601" cy="630901"/>
              </a:xfrm>
              <a:custGeom>
                <a:rect b="b" l="l" r="r" t="t"/>
                <a:pathLst>
                  <a:path extrusionOk="0" h="630901" w="1090601">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5" name="Google Shape;595;p19"/>
              <p:cNvSpPr/>
              <p:nvPr/>
            </p:nvSpPr>
            <p:spPr>
              <a:xfrm>
                <a:off x="7252346" y="4430077"/>
                <a:ext cx="32128" cy="21050"/>
              </a:xfrm>
              <a:custGeom>
                <a:rect b="b" l="l" r="r" t="t"/>
                <a:pathLst>
                  <a:path extrusionOk="0" h="21050" w="32128">
                    <a:moveTo>
                      <a:pt x="32129" y="21050"/>
                    </a:moveTo>
                    <a:lnTo>
                      <a:pt x="32129" y="0"/>
                    </a:lnTo>
                    <a:lnTo>
                      <a:pt x="0" y="18574"/>
                    </a:lnTo>
                    <a:lnTo>
                      <a:pt x="32129" y="2105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6" name="Google Shape;596;p19"/>
              <p:cNvSpPr/>
              <p:nvPr/>
            </p:nvSpPr>
            <p:spPr>
              <a:xfrm>
                <a:off x="6193906" y="4285773"/>
                <a:ext cx="32984" cy="21431"/>
              </a:xfrm>
              <a:custGeom>
                <a:rect b="b" l="l" r="r" t="t"/>
                <a:pathLst>
                  <a:path extrusionOk="0" h="21431" w="32984">
                    <a:moveTo>
                      <a:pt x="0" y="21431"/>
                    </a:moveTo>
                    <a:lnTo>
                      <a:pt x="0" y="0"/>
                    </a:lnTo>
                    <a:lnTo>
                      <a:pt x="32984" y="13716"/>
                    </a:lnTo>
                    <a:lnTo>
                      <a:pt x="0" y="21431"/>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7" name="Google Shape;597;p19"/>
              <p:cNvSpPr/>
              <p:nvPr/>
            </p:nvSpPr>
            <p:spPr>
              <a:xfrm>
                <a:off x="6193969" y="4027741"/>
                <a:ext cx="1090601" cy="630949"/>
              </a:xfrm>
              <a:custGeom>
                <a:rect b="b" l="l" r="r" t="t"/>
                <a:pathLst>
                  <a:path extrusionOk="0" h="630949" w="1090601">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8" name="Google Shape;598;p19"/>
              <p:cNvSpPr/>
              <p:nvPr/>
            </p:nvSpPr>
            <p:spPr>
              <a:xfrm>
                <a:off x="6504927" y="3742563"/>
                <a:ext cx="779547" cy="687514"/>
              </a:xfrm>
              <a:custGeom>
                <a:rect b="b" l="l" r="r" t="t"/>
                <a:pathLst>
                  <a:path extrusionOk="0" h="687514" w="779547">
                    <a:moveTo>
                      <a:pt x="86025" y="286131"/>
                    </a:moveTo>
                    <a:lnTo>
                      <a:pt x="0" y="0"/>
                    </a:lnTo>
                    <a:lnTo>
                      <a:pt x="702933" y="404050"/>
                    </a:lnTo>
                    <a:lnTo>
                      <a:pt x="779548" y="687514"/>
                    </a:lnTo>
                    <a:lnTo>
                      <a:pt x="86025" y="286131"/>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9" name="Google Shape;599;p19"/>
              <p:cNvSpPr/>
              <p:nvPr/>
            </p:nvSpPr>
            <p:spPr>
              <a:xfrm>
                <a:off x="7254152" y="4405788"/>
                <a:ext cx="30322" cy="36004"/>
              </a:xfrm>
              <a:custGeom>
                <a:rect b="b" l="l" r="r" t="t"/>
                <a:pathLst>
                  <a:path extrusionOk="0" h="36004" w="30322">
                    <a:moveTo>
                      <a:pt x="9981" y="36004"/>
                    </a:moveTo>
                    <a:lnTo>
                      <a:pt x="30323" y="24289"/>
                    </a:lnTo>
                    <a:lnTo>
                      <a:pt x="0" y="0"/>
                    </a:lnTo>
                    <a:close/>
                  </a:path>
                </a:pathLst>
              </a:custGeom>
              <a:solidFill>
                <a:srgbClr val="9EA1A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 name="Google Shape;600;p19"/>
              <p:cNvSpPr/>
              <p:nvPr/>
            </p:nvSpPr>
            <p:spPr>
              <a:xfrm>
                <a:off x="6482779" y="3753326"/>
                <a:ext cx="781258" cy="688466"/>
              </a:xfrm>
              <a:custGeom>
                <a:rect b="b" l="l" r="r" t="t"/>
                <a:pathLst>
                  <a:path extrusionOk="0" h="688466" w="781258">
                    <a:moveTo>
                      <a:pt x="86025" y="286131"/>
                    </a:moveTo>
                    <a:lnTo>
                      <a:pt x="0" y="0"/>
                    </a:lnTo>
                    <a:lnTo>
                      <a:pt x="702933" y="404051"/>
                    </a:lnTo>
                    <a:lnTo>
                      <a:pt x="781259" y="688467"/>
                    </a:lnTo>
                    <a:lnTo>
                      <a:pt x="86025" y="286131"/>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 name="Google Shape;601;p19"/>
              <p:cNvSpPr/>
              <p:nvPr/>
            </p:nvSpPr>
            <p:spPr>
              <a:xfrm>
                <a:off x="5563120" y="1047716"/>
                <a:ext cx="2859545" cy="3884751"/>
              </a:xfrm>
              <a:custGeom>
                <a:rect b="b" l="l" r="r" t="t"/>
                <a:pathLst>
                  <a:path extrusionOk="0" h="3884751" w="2859545">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19"/>
              <p:cNvSpPr/>
              <p:nvPr/>
            </p:nvSpPr>
            <p:spPr>
              <a:xfrm>
                <a:off x="8367249" y="4838795"/>
                <a:ext cx="30132" cy="106965"/>
              </a:xfrm>
              <a:custGeom>
                <a:rect b="b" l="l" r="r" t="t"/>
                <a:pathLst>
                  <a:path extrusionOk="0" h="106965" w="30132">
                    <a:moveTo>
                      <a:pt x="0" y="106966"/>
                    </a:moveTo>
                    <a:lnTo>
                      <a:pt x="30132" y="89535"/>
                    </a:lnTo>
                    <a:lnTo>
                      <a:pt x="17110" y="0"/>
                    </a:lnTo>
                    <a:lnTo>
                      <a:pt x="0" y="10696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 name="Google Shape;603;p19"/>
              <p:cNvSpPr/>
              <p:nvPr/>
            </p:nvSpPr>
            <p:spPr>
              <a:xfrm>
                <a:off x="5558272" y="1051845"/>
                <a:ext cx="72337" cy="31155"/>
              </a:xfrm>
              <a:custGeom>
                <a:rect b="b" l="l" r="r" t="t"/>
                <a:pathLst>
                  <a:path extrusionOk="0" h="31155" w="72337">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 name="Google Shape;604;p19"/>
              <p:cNvSpPr/>
              <p:nvPr/>
            </p:nvSpPr>
            <p:spPr>
              <a:xfrm>
                <a:off x="5538216" y="1062192"/>
                <a:ext cx="2859165" cy="3884558"/>
              </a:xfrm>
              <a:custGeom>
                <a:rect b="b" l="l" r="r" t="t"/>
                <a:pathLst>
                  <a:path extrusionOk="0" h="3884558" w="2859165">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 name="Google Shape;605;p19"/>
              <p:cNvSpPr/>
              <p:nvPr/>
            </p:nvSpPr>
            <p:spPr>
              <a:xfrm>
                <a:off x="5533368" y="1064955"/>
                <a:ext cx="2859260" cy="3884554"/>
              </a:xfrm>
              <a:custGeom>
                <a:rect b="b" l="l" r="r" t="t"/>
                <a:pathLst>
                  <a:path extrusionOk="0" h="3884554" w="285926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 name="Google Shape;606;p19"/>
              <p:cNvSpPr/>
              <p:nvPr/>
            </p:nvSpPr>
            <p:spPr>
              <a:xfrm>
                <a:off x="5568443" y="1110406"/>
                <a:ext cx="2788159" cy="3702480"/>
              </a:xfrm>
              <a:custGeom>
                <a:rect b="b" l="l" r="r" t="t"/>
                <a:pathLst>
                  <a:path extrusionOk="0" h="3702480" w="2788159">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 name="Google Shape;607;p19"/>
              <p:cNvSpPr/>
              <p:nvPr/>
            </p:nvSpPr>
            <p:spPr>
              <a:xfrm>
                <a:off x="5762166" y="1403396"/>
                <a:ext cx="919754" cy="618313"/>
              </a:xfrm>
              <a:custGeom>
                <a:rect b="b" l="l" r="r" t="t"/>
                <a:pathLst>
                  <a:path extrusionOk="0" h="618313" w="919754">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 name="Google Shape;608;p19"/>
              <p:cNvSpPr/>
              <p:nvPr/>
            </p:nvSpPr>
            <p:spPr>
              <a:xfrm>
                <a:off x="5766158" y="1584712"/>
                <a:ext cx="686298" cy="451951"/>
              </a:xfrm>
              <a:custGeom>
                <a:rect b="b" l="l" r="r" t="t"/>
                <a:pathLst>
                  <a:path extrusionOk="0" h="451951" w="686298">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 name="Google Shape;609;p19"/>
              <p:cNvSpPr/>
              <p:nvPr/>
            </p:nvSpPr>
            <p:spPr>
              <a:xfrm>
                <a:off x="5766158" y="1702632"/>
                <a:ext cx="686488" cy="451759"/>
              </a:xfrm>
              <a:custGeom>
                <a:rect b="b" l="l" r="r" t="t"/>
                <a:pathLst>
                  <a:path extrusionOk="0" h="451759" w="686488">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 name="Google Shape;610;p19"/>
              <p:cNvSpPr/>
              <p:nvPr/>
            </p:nvSpPr>
            <p:spPr>
              <a:xfrm>
                <a:off x="5766158" y="1820170"/>
                <a:ext cx="562156" cy="379997"/>
              </a:xfrm>
              <a:custGeom>
                <a:rect b="b" l="l" r="r" t="t"/>
                <a:pathLst>
                  <a:path extrusionOk="0" h="379997" w="562156">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 name="Google Shape;611;p19"/>
              <p:cNvSpPr/>
              <p:nvPr/>
            </p:nvSpPr>
            <p:spPr>
              <a:xfrm>
                <a:off x="5762166" y="2639293"/>
                <a:ext cx="919754" cy="618340"/>
              </a:xfrm>
              <a:custGeom>
                <a:rect b="b" l="l" r="r" t="t"/>
                <a:pathLst>
                  <a:path extrusionOk="0" h="618340" w="919754">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2" name="Google Shape;612;p19"/>
              <p:cNvSpPr/>
              <p:nvPr/>
            </p:nvSpPr>
            <p:spPr>
              <a:xfrm>
                <a:off x="5766158" y="2821069"/>
                <a:ext cx="686488" cy="451519"/>
              </a:xfrm>
              <a:custGeom>
                <a:rect b="b" l="l" r="r" t="t"/>
                <a:pathLst>
                  <a:path extrusionOk="0" h="451519" w="686488">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 name="Google Shape;613;p19"/>
              <p:cNvSpPr/>
              <p:nvPr/>
            </p:nvSpPr>
            <p:spPr>
              <a:xfrm>
                <a:off x="5766158" y="2938486"/>
                <a:ext cx="686488" cy="451826"/>
              </a:xfrm>
              <a:custGeom>
                <a:rect b="b" l="l" r="r" t="t"/>
                <a:pathLst>
                  <a:path extrusionOk="0" h="451826" w="686488">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 name="Google Shape;614;p19"/>
              <p:cNvSpPr/>
              <p:nvPr/>
            </p:nvSpPr>
            <p:spPr>
              <a:xfrm>
                <a:off x="5766158" y="3056051"/>
                <a:ext cx="562156" cy="379920"/>
              </a:xfrm>
              <a:custGeom>
                <a:rect b="b" l="l" r="r" t="t"/>
                <a:pathLst>
                  <a:path extrusionOk="0" h="379920" w="562156">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5" name="Google Shape;615;p19"/>
              <p:cNvSpPr/>
              <p:nvPr/>
            </p:nvSpPr>
            <p:spPr>
              <a:xfrm>
                <a:off x="6897600" y="3332192"/>
                <a:ext cx="1250451" cy="1162368"/>
              </a:xfrm>
              <a:custGeom>
                <a:rect b="b" l="l" r="r" t="t"/>
                <a:pathLst>
                  <a:path extrusionOk="0" h="1162368" w="1250451">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6" name="Google Shape;616;p19"/>
              <p:cNvSpPr/>
              <p:nvPr/>
            </p:nvSpPr>
            <p:spPr>
              <a:xfrm>
                <a:off x="5766443" y="2003281"/>
                <a:ext cx="882682" cy="1029375"/>
              </a:xfrm>
              <a:custGeom>
                <a:rect b="b" l="l" r="r" t="t"/>
                <a:pathLst>
                  <a:path extrusionOk="0" h="1029375" w="882682">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 name="Google Shape;617;p19"/>
              <p:cNvSpPr/>
              <p:nvPr/>
            </p:nvSpPr>
            <p:spPr>
              <a:xfrm>
                <a:off x="6897600" y="3388613"/>
                <a:ext cx="1250451" cy="1106424"/>
              </a:xfrm>
              <a:custGeom>
                <a:rect b="b" l="l" r="r" t="t"/>
                <a:pathLst>
                  <a:path extrusionOk="0" h="1106424" w="1250451">
                    <a:moveTo>
                      <a:pt x="0" y="0"/>
                    </a:moveTo>
                    <a:lnTo>
                      <a:pt x="0" y="383096"/>
                    </a:lnTo>
                    <a:lnTo>
                      <a:pt x="1250452" y="1106424"/>
                    </a:lnTo>
                    <a:lnTo>
                      <a:pt x="1250452" y="214027"/>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 name="Google Shape;618;p19"/>
              <p:cNvSpPr/>
              <p:nvPr/>
            </p:nvSpPr>
            <p:spPr>
              <a:xfrm>
                <a:off x="7389036" y="3376326"/>
                <a:ext cx="9505" cy="678751"/>
              </a:xfrm>
              <a:custGeom>
                <a:rect b="b" l="l" r="r" t="t"/>
                <a:pathLst>
                  <a:path extrusionOk="0" h="678751" w="9505">
                    <a:moveTo>
                      <a:pt x="0" y="0"/>
                    </a:moveTo>
                    <a:lnTo>
                      <a:pt x="0" y="678752"/>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 name="Google Shape;619;p19"/>
              <p:cNvSpPr/>
              <p:nvPr/>
            </p:nvSpPr>
            <p:spPr>
              <a:xfrm>
                <a:off x="7771633" y="3805618"/>
                <a:ext cx="9505" cy="470725"/>
              </a:xfrm>
              <a:custGeom>
                <a:rect b="b" l="l" r="r" t="t"/>
                <a:pathLst>
                  <a:path extrusionOk="0" h="470725" w="9505">
                    <a:moveTo>
                      <a:pt x="0" y="0"/>
                    </a:moveTo>
                    <a:lnTo>
                      <a:pt x="0" y="470725"/>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19"/>
              <p:cNvSpPr/>
              <p:nvPr/>
            </p:nvSpPr>
            <p:spPr>
              <a:xfrm>
                <a:off x="6897600" y="3332663"/>
                <a:ext cx="1250451" cy="479359"/>
              </a:xfrm>
              <a:custGeom>
                <a:rect b="b" l="l" r="r" t="t"/>
                <a:pathLst>
                  <a:path extrusionOk="0" h="479359" w="1250451">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cap="flat" cmpd="sng" w="14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 name="Google Shape;621;p19"/>
              <p:cNvSpPr/>
              <p:nvPr/>
            </p:nvSpPr>
            <p:spPr>
              <a:xfrm rot="-1801764">
                <a:off x="7364922" y="3334621"/>
                <a:ext cx="48054" cy="83555"/>
              </a:xfrm>
              <a:custGeom>
                <a:rect b="b" l="l" r="r" t="t"/>
                <a:pathLst>
                  <a:path extrusionOk="0" h="83629" w="48097">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2" name="Google Shape;622;p19"/>
              <p:cNvSpPr/>
              <p:nvPr/>
            </p:nvSpPr>
            <p:spPr>
              <a:xfrm rot="-1790023">
                <a:off x="8141346" y="3571007"/>
                <a:ext cx="48265" cy="83920"/>
              </a:xfrm>
              <a:custGeom>
                <a:rect b="b" l="l" r="r" t="t"/>
                <a:pathLst>
                  <a:path extrusionOk="0" h="83917" w="48263">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 name="Google Shape;623;p19"/>
              <p:cNvSpPr/>
              <p:nvPr/>
            </p:nvSpPr>
            <p:spPr>
              <a:xfrm rot="-1790023">
                <a:off x="7763340" y="3766404"/>
                <a:ext cx="48265" cy="83920"/>
              </a:xfrm>
              <a:custGeom>
                <a:rect b="b" l="l" r="r" t="t"/>
                <a:pathLst>
                  <a:path extrusionOk="0" h="83917" w="48263">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 name="Google Shape;624;p19"/>
              <p:cNvSpPr/>
              <p:nvPr/>
            </p:nvSpPr>
            <p:spPr>
              <a:xfrm rot="-1801764">
                <a:off x="6873548" y="3361832"/>
                <a:ext cx="48054" cy="83555"/>
              </a:xfrm>
              <a:custGeom>
                <a:rect b="b" l="l" r="r" t="t"/>
                <a:pathLst>
                  <a:path extrusionOk="0" h="83629" w="48097">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 name="Google Shape;625;p19"/>
              <p:cNvSpPr/>
              <p:nvPr/>
            </p:nvSpPr>
            <p:spPr>
              <a:xfrm>
                <a:off x="6868038" y="2430219"/>
                <a:ext cx="78705" cy="316778"/>
              </a:xfrm>
              <a:custGeom>
                <a:rect b="b" l="l" r="r" t="t"/>
                <a:pathLst>
                  <a:path extrusionOk="0" h="316778" w="78705">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 name="Google Shape;626;p19"/>
              <p:cNvSpPr/>
              <p:nvPr/>
            </p:nvSpPr>
            <p:spPr>
              <a:xfrm>
                <a:off x="6986477" y="2241366"/>
                <a:ext cx="78420" cy="573928"/>
              </a:xfrm>
              <a:custGeom>
                <a:rect b="b" l="l" r="r" t="t"/>
                <a:pathLst>
                  <a:path extrusionOk="0" h="573928" w="7842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 name="Google Shape;627;p19"/>
              <p:cNvSpPr/>
              <p:nvPr/>
            </p:nvSpPr>
            <p:spPr>
              <a:xfrm>
                <a:off x="7222119" y="2426981"/>
                <a:ext cx="78420" cy="524860"/>
              </a:xfrm>
              <a:custGeom>
                <a:rect b="b" l="l" r="r" t="t"/>
                <a:pathLst>
                  <a:path extrusionOk="0" h="524860" w="7842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 name="Google Shape;628;p19"/>
              <p:cNvSpPr/>
              <p:nvPr/>
            </p:nvSpPr>
            <p:spPr>
              <a:xfrm>
                <a:off x="7340177" y="2573447"/>
                <a:ext cx="78420" cy="446687"/>
              </a:xfrm>
              <a:custGeom>
                <a:rect b="b" l="l" r="r" t="t"/>
                <a:pathLst>
                  <a:path extrusionOk="0" h="446687" w="7842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 name="Google Shape;629;p19"/>
              <p:cNvSpPr/>
              <p:nvPr/>
            </p:nvSpPr>
            <p:spPr>
              <a:xfrm>
                <a:off x="7575249" y="2900319"/>
                <a:ext cx="78325" cy="255777"/>
              </a:xfrm>
              <a:custGeom>
                <a:rect b="b" l="l" r="r" t="t"/>
                <a:pathLst>
                  <a:path extrusionOk="0" h="255777" w="78325">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 name="Google Shape;630;p19"/>
              <p:cNvSpPr/>
              <p:nvPr/>
            </p:nvSpPr>
            <p:spPr>
              <a:xfrm>
                <a:off x="7693593" y="2520557"/>
                <a:ext cx="78420" cy="703833"/>
              </a:xfrm>
              <a:custGeom>
                <a:rect b="b" l="l" r="r" t="t"/>
                <a:pathLst>
                  <a:path extrusionOk="0" h="703833" w="7842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 name="Google Shape;631;p19"/>
              <p:cNvSpPr/>
              <p:nvPr/>
            </p:nvSpPr>
            <p:spPr>
              <a:xfrm>
                <a:off x="7981135" y="3135165"/>
                <a:ext cx="78420" cy="255818"/>
              </a:xfrm>
              <a:custGeom>
                <a:rect b="b" l="l" r="r" t="t"/>
                <a:pathLst>
                  <a:path extrusionOk="0" h="255818" w="7842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 name="Google Shape;632;p19"/>
              <p:cNvSpPr/>
              <p:nvPr/>
            </p:nvSpPr>
            <p:spPr>
              <a:xfrm>
                <a:off x="8099193" y="3142308"/>
                <a:ext cx="78420" cy="316963"/>
              </a:xfrm>
              <a:custGeom>
                <a:rect b="b" l="l" r="r" t="t"/>
                <a:pathLst>
                  <a:path extrusionOk="0" h="316963" w="7842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33" name="Google Shape;633;p19"/>
            <p:cNvSpPr/>
            <p:nvPr/>
          </p:nvSpPr>
          <p:spPr>
            <a:xfrm>
              <a:off x="2810939" y="4355647"/>
              <a:ext cx="905825" cy="524291"/>
            </a:xfrm>
            <a:custGeom>
              <a:rect b="b" l="l" r="r" t="t"/>
              <a:pathLst>
                <a:path extrusionOk="0" h="524291" w="905825">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4" name="Google Shape;634;p19"/>
            <p:cNvSpPr/>
            <p:nvPr/>
          </p:nvSpPr>
          <p:spPr>
            <a:xfrm>
              <a:off x="2999385" y="3858955"/>
              <a:ext cx="906089" cy="910207"/>
            </a:xfrm>
            <a:custGeom>
              <a:rect b="b" l="l" r="r" t="t"/>
              <a:pathLst>
                <a:path extrusionOk="0" h="910207" w="906089">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 name="Google Shape;635;p19"/>
            <p:cNvSpPr/>
            <p:nvPr/>
          </p:nvSpPr>
          <p:spPr>
            <a:xfrm>
              <a:off x="2999385" y="3718383"/>
              <a:ext cx="905566" cy="524522"/>
            </a:xfrm>
            <a:custGeom>
              <a:rect b="b" l="l" r="r" t="t"/>
              <a:pathLst>
                <a:path extrusionOk="0" h="524522" w="905566">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6" name="Google Shape;636;p19"/>
            <p:cNvSpPr/>
            <p:nvPr/>
          </p:nvSpPr>
          <p:spPr>
            <a:xfrm>
              <a:off x="2999243" y="3647851"/>
              <a:ext cx="905825" cy="524031"/>
            </a:xfrm>
            <a:custGeom>
              <a:rect b="b" l="l" r="r" t="t"/>
              <a:pathLst>
                <a:path extrusionOk="0" h="524031" w="905825">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7" name="Google Shape;637;p19"/>
            <p:cNvSpPr/>
            <p:nvPr/>
          </p:nvSpPr>
          <p:spPr>
            <a:xfrm>
              <a:off x="3230772" y="3780524"/>
              <a:ext cx="129655" cy="75042"/>
            </a:xfrm>
            <a:custGeom>
              <a:rect b="b" l="l" r="r" t="t"/>
              <a:pathLst>
                <a:path extrusionOk="0" h="75042" w="129655">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 name="Google Shape;638;p19"/>
            <p:cNvSpPr/>
            <p:nvPr/>
          </p:nvSpPr>
          <p:spPr>
            <a:xfrm>
              <a:off x="3230772" y="3756847"/>
              <a:ext cx="129655" cy="75056"/>
            </a:xfrm>
            <a:custGeom>
              <a:rect b="b" l="l" r="r" t="t"/>
              <a:pathLst>
                <a:path extrusionOk="0" h="75056" w="129655">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 name="Google Shape;639;p19"/>
            <p:cNvSpPr/>
            <p:nvPr/>
          </p:nvSpPr>
          <p:spPr>
            <a:xfrm>
              <a:off x="3393243" y="3872036"/>
              <a:ext cx="129623" cy="74995"/>
            </a:xfrm>
            <a:custGeom>
              <a:rect b="b" l="l" r="r" t="t"/>
              <a:pathLst>
                <a:path extrusionOk="0" h="74995" w="129623">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 name="Google Shape;640;p19"/>
            <p:cNvSpPr/>
            <p:nvPr/>
          </p:nvSpPr>
          <p:spPr>
            <a:xfrm>
              <a:off x="3395112" y="3888323"/>
              <a:ext cx="126148" cy="58707"/>
            </a:xfrm>
            <a:custGeom>
              <a:rect b="b" l="l" r="r" t="t"/>
              <a:pathLst>
                <a:path extrusionOk="0" h="58707" w="126148">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 name="Google Shape;641;p19"/>
            <p:cNvSpPr/>
            <p:nvPr/>
          </p:nvSpPr>
          <p:spPr>
            <a:xfrm>
              <a:off x="3543979" y="3964737"/>
              <a:ext cx="129655" cy="75042"/>
            </a:xfrm>
            <a:custGeom>
              <a:rect b="b" l="l" r="r" t="t"/>
              <a:pathLst>
                <a:path extrusionOk="0" h="75042" w="129655">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 name="Google Shape;642;p19"/>
            <p:cNvSpPr/>
            <p:nvPr/>
          </p:nvSpPr>
          <p:spPr>
            <a:xfrm>
              <a:off x="3543979" y="3941061"/>
              <a:ext cx="129655" cy="75056"/>
            </a:xfrm>
            <a:custGeom>
              <a:rect b="b" l="l" r="r" t="t"/>
              <a:pathLst>
                <a:path extrusionOk="0" h="75056" w="129655">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 name="Google Shape;643;p19"/>
            <p:cNvSpPr/>
            <p:nvPr/>
          </p:nvSpPr>
          <p:spPr>
            <a:xfrm>
              <a:off x="5673026" y="4464079"/>
              <a:ext cx="468241" cy="270891"/>
            </a:xfrm>
            <a:custGeom>
              <a:rect b="b" l="l" r="r" t="t"/>
              <a:pathLst>
                <a:path extrusionOk="0" h="270891" w="468241">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 name="Google Shape;644;p19"/>
            <p:cNvSpPr/>
            <p:nvPr/>
          </p:nvSpPr>
          <p:spPr>
            <a:xfrm>
              <a:off x="5819482" y="3280817"/>
              <a:ext cx="243195" cy="356577"/>
            </a:xfrm>
            <a:custGeom>
              <a:rect b="b" l="l" r="r" t="t"/>
              <a:pathLst>
                <a:path extrusionOk="0" h="356577" w="243195">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 name="Google Shape;645;p19"/>
            <p:cNvSpPr/>
            <p:nvPr/>
          </p:nvSpPr>
          <p:spPr>
            <a:xfrm>
              <a:off x="5837923" y="3277536"/>
              <a:ext cx="116085" cy="143945"/>
            </a:xfrm>
            <a:custGeom>
              <a:rect b="b" l="l" r="r" t="t"/>
              <a:pathLst>
                <a:path extrusionOk="0" h="143945" w="116085">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 name="Google Shape;646;p19"/>
            <p:cNvSpPr/>
            <p:nvPr/>
          </p:nvSpPr>
          <p:spPr>
            <a:xfrm>
              <a:off x="5860663" y="3433950"/>
              <a:ext cx="143677" cy="161015"/>
            </a:xfrm>
            <a:custGeom>
              <a:rect b="b" l="l" r="r" t="t"/>
              <a:pathLst>
                <a:path extrusionOk="0" h="161015" w="143677">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7" name="Google Shape;647;p19"/>
            <p:cNvSpPr/>
            <p:nvPr/>
          </p:nvSpPr>
          <p:spPr>
            <a:xfrm>
              <a:off x="5729287" y="3551002"/>
              <a:ext cx="121787" cy="284211"/>
            </a:xfrm>
            <a:custGeom>
              <a:rect b="b" l="l" r="r" t="t"/>
              <a:pathLst>
                <a:path extrusionOk="0" h="284211" w="121787">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8" name="Google Shape;648;p19"/>
            <p:cNvSpPr/>
            <p:nvPr/>
          </p:nvSpPr>
          <p:spPr>
            <a:xfrm>
              <a:off x="5818929" y="3486611"/>
              <a:ext cx="209320" cy="241045"/>
            </a:xfrm>
            <a:custGeom>
              <a:rect b="b" l="l" r="r" t="t"/>
              <a:pathLst>
                <a:path extrusionOk="0" h="241045" w="20932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 name="Google Shape;649;p19"/>
            <p:cNvSpPr/>
            <p:nvPr/>
          </p:nvSpPr>
          <p:spPr>
            <a:xfrm>
              <a:off x="5856166" y="3289038"/>
              <a:ext cx="154042" cy="190250"/>
            </a:xfrm>
            <a:custGeom>
              <a:rect b="b" l="l" r="r" t="t"/>
              <a:pathLst>
                <a:path extrusionOk="0" h="190250" w="154042">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 name="Google Shape;650;p19"/>
            <p:cNvSpPr/>
            <p:nvPr/>
          </p:nvSpPr>
          <p:spPr>
            <a:xfrm>
              <a:off x="5862376" y="3287995"/>
              <a:ext cx="154704" cy="145954"/>
            </a:xfrm>
            <a:custGeom>
              <a:rect b="b" l="l" r="r" t="t"/>
              <a:pathLst>
                <a:path extrusionOk="0" h="145954" w="154704">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 name="Google Shape;651;p19"/>
            <p:cNvSpPr/>
            <p:nvPr/>
          </p:nvSpPr>
          <p:spPr>
            <a:xfrm>
              <a:off x="5888298" y="4552945"/>
              <a:ext cx="121626" cy="93085"/>
            </a:xfrm>
            <a:custGeom>
              <a:rect b="b" l="l" r="r" t="t"/>
              <a:pathLst>
                <a:path extrusionOk="0" h="93085" w="121626">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 name="Google Shape;652;p19"/>
            <p:cNvSpPr/>
            <p:nvPr/>
          </p:nvSpPr>
          <p:spPr>
            <a:xfrm>
              <a:off x="5888421" y="4582665"/>
              <a:ext cx="121131" cy="63346"/>
            </a:xfrm>
            <a:custGeom>
              <a:rect b="b" l="l" r="r" t="t"/>
              <a:pathLst>
                <a:path extrusionOk="0" h="63346" w="121131">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 name="Google Shape;653;p19"/>
            <p:cNvSpPr/>
            <p:nvPr/>
          </p:nvSpPr>
          <p:spPr>
            <a:xfrm>
              <a:off x="5795742" y="4532466"/>
              <a:ext cx="111395" cy="86487"/>
            </a:xfrm>
            <a:custGeom>
              <a:rect b="b" l="l" r="r" t="t"/>
              <a:pathLst>
                <a:path extrusionOk="0" h="86487" w="111395">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 name="Google Shape;654;p19"/>
            <p:cNvSpPr/>
            <p:nvPr/>
          </p:nvSpPr>
          <p:spPr>
            <a:xfrm>
              <a:off x="5796313" y="4560948"/>
              <a:ext cx="110894" cy="58013"/>
            </a:xfrm>
            <a:custGeom>
              <a:rect b="b" l="l" r="r" t="t"/>
              <a:pathLst>
                <a:path extrusionOk="0" h="58013" w="110894">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 name="Google Shape;655;p19"/>
            <p:cNvSpPr/>
            <p:nvPr/>
          </p:nvSpPr>
          <p:spPr>
            <a:xfrm>
              <a:off x="5813683" y="3728558"/>
              <a:ext cx="237954" cy="833275"/>
            </a:xfrm>
            <a:custGeom>
              <a:rect b="b" l="l" r="r" t="t"/>
              <a:pathLst>
                <a:path extrusionOk="0" h="833275" w="237954">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 name="Google Shape;656;p19"/>
            <p:cNvSpPr/>
            <p:nvPr/>
          </p:nvSpPr>
          <p:spPr>
            <a:xfrm>
              <a:off x="5803516" y="3708175"/>
              <a:ext cx="253612" cy="553963"/>
            </a:xfrm>
            <a:custGeom>
              <a:rect b="b" l="l" r="r" t="t"/>
              <a:pathLst>
                <a:path extrusionOk="0" h="553963" w="253612">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7" name="Google Shape;657;p19"/>
            <p:cNvSpPr/>
            <p:nvPr/>
          </p:nvSpPr>
          <p:spPr>
            <a:xfrm>
              <a:off x="5812662" y="3486508"/>
              <a:ext cx="71005" cy="74600"/>
            </a:xfrm>
            <a:custGeom>
              <a:rect b="b" l="l" r="r" t="t"/>
              <a:pathLst>
                <a:path extrusionOk="0" h="74600" w="71005">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 name="Google Shape;658;p19"/>
            <p:cNvSpPr/>
            <p:nvPr/>
          </p:nvSpPr>
          <p:spPr>
            <a:xfrm>
              <a:off x="5614947" y="3815235"/>
              <a:ext cx="254367" cy="147732"/>
            </a:xfrm>
            <a:custGeom>
              <a:rect b="b" l="l" r="r" t="t"/>
              <a:pathLst>
                <a:path extrusionOk="0" h="147732" w="254367">
                  <a:moveTo>
                    <a:pt x="0" y="86201"/>
                  </a:moveTo>
                  <a:lnTo>
                    <a:pt x="148096" y="0"/>
                  </a:lnTo>
                  <a:lnTo>
                    <a:pt x="254368" y="61436"/>
                  </a:lnTo>
                  <a:lnTo>
                    <a:pt x="106272" y="147733"/>
                  </a:lnTo>
                  <a:lnTo>
                    <a:pt x="0" y="862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 name="Google Shape;659;p19"/>
            <p:cNvSpPr/>
            <p:nvPr/>
          </p:nvSpPr>
          <p:spPr>
            <a:xfrm>
              <a:off x="5694413" y="3821487"/>
              <a:ext cx="53706" cy="44771"/>
            </a:xfrm>
            <a:custGeom>
              <a:rect b="b" l="l" r="r" t="t"/>
              <a:pathLst>
                <a:path extrusionOk="0" h="44771" w="53706">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 name="Google Shape;660;p19"/>
            <p:cNvSpPr/>
            <p:nvPr/>
          </p:nvSpPr>
          <p:spPr>
            <a:xfrm>
              <a:off x="5775008" y="3530248"/>
              <a:ext cx="253611" cy="322722"/>
            </a:xfrm>
            <a:custGeom>
              <a:rect b="b" l="l" r="r" t="t"/>
              <a:pathLst>
                <a:path extrusionOk="0" h="322722" w="253611">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 name="Google Shape;661;p19"/>
            <p:cNvSpPr/>
            <p:nvPr/>
          </p:nvSpPr>
          <p:spPr>
            <a:xfrm>
              <a:off x="5965891" y="3514431"/>
              <a:ext cx="72720" cy="103595"/>
            </a:xfrm>
            <a:custGeom>
              <a:rect b="b" l="l" r="r" t="t"/>
              <a:pathLst>
                <a:path extrusionOk="0" h="103595" w="7272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62" name="Google Shape;662;p19"/>
            <p:cNvGrpSpPr/>
            <p:nvPr/>
          </p:nvGrpSpPr>
          <p:grpSpPr>
            <a:xfrm flipH="1">
              <a:off x="2865273" y="3434801"/>
              <a:ext cx="598186" cy="1340314"/>
              <a:chOff x="4210728" y="4525714"/>
              <a:chExt cx="546438" cy="1224366"/>
            </a:xfrm>
          </p:grpSpPr>
          <p:sp>
            <p:nvSpPr>
              <p:cNvPr id="663" name="Google Shape;663;p19"/>
              <p:cNvSpPr/>
              <p:nvPr/>
            </p:nvSpPr>
            <p:spPr>
              <a:xfrm>
                <a:off x="4672107" y="4726590"/>
                <a:ext cx="85002" cy="305847"/>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 name="Google Shape;664;p19"/>
              <p:cNvSpPr/>
              <p:nvPr/>
            </p:nvSpPr>
            <p:spPr>
              <a:xfrm>
                <a:off x="4408366" y="5679962"/>
                <a:ext cx="123900" cy="70118"/>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5" name="Google Shape;665;p19"/>
              <p:cNvSpPr/>
              <p:nvPr/>
            </p:nvSpPr>
            <p:spPr>
              <a:xfrm>
                <a:off x="4408245" y="5691663"/>
                <a:ext cx="121939" cy="58416"/>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6" name="Google Shape;666;p19"/>
              <p:cNvSpPr/>
              <p:nvPr/>
            </p:nvSpPr>
            <p:spPr>
              <a:xfrm>
                <a:off x="4566152" y="5600798"/>
                <a:ext cx="119416" cy="67472"/>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 name="Google Shape;667;p19"/>
              <p:cNvSpPr/>
              <p:nvPr/>
            </p:nvSpPr>
            <p:spPr>
              <a:xfrm>
                <a:off x="4566197" y="5611939"/>
                <a:ext cx="117340" cy="56332"/>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 name="Google Shape;668;p19"/>
              <p:cNvSpPr/>
              <p:nvPr/>
            </p:nvSpPr>
            <p:spPr>
              <a:xfrm>
                <a:off x="4483409" y="4968525"/>
                <a:ext cx="238054" cy="732926"/>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9" name="Google Shape;669;p19"/>
              <p:cNvSpPr/>
              <p:nvPr/>
            </p:nvSpPr>
            <p:spPr>
              <a:xfrm>
                <a:off x="4484426" y="4968525"/>
                <a:ext cx="236925" cy="409866"/>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 name="Google Shape;670;p19"/>
              <p:cNvSpPr/>
              <p:nvPr/>
            </p:nvSpPr>
            <p:spPr>
              <a:xfrm>
                <a:off x="4531702" y="4525767"/>
                <a:ext cx="160521" cy="258577"/>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1" name="Google Shape;671;p19"/>
              <p:cNvSpPr/>
              <p:nvPr/>
            </p:nvSpPr>
            <p:spPr>
              <a:xfrm>
                <a:off x="4695825" y="4756088"/>
                <a:ext cx="61341" cy="108805"/>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2" name="Google Shape;672;p19"/>
              <p:cNvSpPr/>
              <p:nvPr/>
            </p:nvSpPr>
            <p:spPr>
              <a:xfrm>
                <a:off x="4523612" y="4724507"/>
                <a:ext cx="191546" cy="273865"/>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3" name="Google Shape;673;p19"/>
              <p:cNvSpPr/>
              <p:nvPr/>
            </p:nvSpPr>
            <p:spPr>
              <a:xfrm>
                <a:off x="4210728" y="4780936"/>
                <a:ext cx="368747" cy="265455"/>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 name="Google Shape;674;p19"/>
              <p:cNvSpPr/>
              <p:nvPr/>
            </p:nvSpPr>
            <p:spPr>
              <a:xfrm>
                <a:off x="4484370" y="4765472"/>
                <a:ext cx="100785" cy="104755"/>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 name="Google Shape;675;p19"/>
              <p:cNvSpPr/>
              <p:nvPr/>
            </p:nvSpPr>
            <p:spPr>
              <a:xfrm>
                <a:off x="4524935" y="4525714"/>
                <a:ext cx="201012" cy="328692"/>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20"/>
          <p:cNvSpPr txBox="1"/>
          <p:nvPr>
            <p:ph idx="1" type="body"/>
          </p:nvPr>
        </p:nvSpPr>
        <p:spPr>
          <a:xfrm>
            <a:off x="860375" y="1028325"/>
            <a:ext cx="4742700" cy="3579900"/>
          </a:xfrm>
          <a:prstGeom prst="rect">
            <a:avLst/>
          </a:prstGeom>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rtl="0" algn="l">
              <a:spcBef>
                <a:spcPts val="600"/>
              </a:spcBef>
              <a:spcAft>
                <a:spcPts val="0"/>
              </a:spcAft>
              <a:buNone/>
            </a:pPr>
            <a:r>
              <a:rPr lang="en" sz="2400"/>
              <a:t>T</a:t>
            </a:r>
            <a:r>
              <a:rPr lang="en" sz="2400"/>
              <a:t>urning </a:t>
            </a:r>
            <a:r>
              <a:rPr lang="en" sz="2400"/>
              <a:t>complex </a:t>
            </a:r>
            <a:r>
              <a:rPr lang="en" sz="2400"/>
              <a:t>data sets into beautiful, simple diagrams that tease out unseen patterns and connections. Is the best way to navigate information glut -- and it may just change the way we see the world.</a:t>
            </a:r>
            <a:endParaRPr sz="2400"/>
          </a:p>
          <a:p>
            <a:pPr indent="0" lvl="0" marL="0" rtl="0" algn="l">
              <a:spcBef>
                <a:spcPts val="600"/>
              </a:spcBef>
              <a:spcAft>
                <a:spcPts val="0"/>
              </a:spcAft>
              <a:buNone/>
            </a:pPr>
            <a:r>
              <a:rPr lang="en" sz="2400"/>
              <a:t>					</a:t>
            </a:r>
            <a:r>
              <a:rPr lang="en" sz="2300"/>
              <a:t>“</a:t>
            </a:r>
            <a:r>
              <a:rPr lang="en" sz="2100"/>
              <a:t>David McCandless”</a:t>
            </a:r>
            <a:endParaRPr sz="2100"/>
          </a:p>
        </p:txBody>
      </p:sp>
      <p:sp>
        <p:nvSpPr>
          <p:cNvPr id="681" name="Google Shape;681;p2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682" name="Google Shape;682;p20"/>
          <p:cNvPicPr preferRelativeResize="0"/>
          <p:nvPr/>
        </p:nvPicPr>
        <p:blipFill rotWithShape="1">
          <a:blip r:embed="rId3">
            <a:alphaModFix/>
          </a:blip>
          <a:srcRect b="0" l="-1740" r="1740" t="0"/>
          <a:stretch/>
        </p:blipFill>
        <p:spPr>
          <a:xfrm>
            <a:off x="5642550" y="1070550"/>
            <a:ext cx="3237700" cy="3495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2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688" name="Google Shape;688;p21" title="Points scored"/>
          <p:cNvPicPr preferRelativeResize="0"/>
          <p:nvPr/>
        </p:nvPicPr>
        <p:blipFill rotWithShape="1">
          <a:blip r:embed="rId3">
            <a:alphaModFix/>
          </a:blip>
          <a:srcRect b="5980" l="-710" r="709" t="-5980"/>
          <a:stretch/>
        </p:blipFill>
        <p:spPr>
          <a:xfrm>
            <a:off x="1424150" y="455975"/>
            <a:ext cx="6988350" cy="4649376"/>
          </a:xfrm>
          <a:prstGeom prst="rect">
            <a:avLst/>
          </a:prstGeom>
          <a:noFill/>
          <a:ln>
            <a:noFill/>
          </a:ln>
        </p:spPr>
      </p:pic>
      <p:sp>
        <p:nvSpPr>
          <p:cNvPr id="689" name="Google Shape;689;p21"/>
          <p:cNvSpPr txBox="1"/>
          <p:nvPr>
            <p:ph type="title"/>
          </p:nvPr>
        </p:nvSpPr>
        <p:spPr>
          <a:xfrm>
            <a:off x="432675" y="654575"/>
            <a:ext cx="4932600" cy="46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200"/>
              <a:t>SENTIMENT ANALYSIS</a:t>
            </a:r>
            <a:endParaRPr sz="3200"/>
          </a:p>
        </p:txBody>
      </p:sp>
    </p:spTree>
  </p:cSld>
  <p:clrMapOvr>
    <a:masterClrMapping/>
  </p:clrMapOvr>
</p:sld>
</file>

<file path=ppt/theme/theme1.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